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0" r:id="rId3"/>
    <p:sldId id="276" r:id="rId4"/>
    <p:sldId id="407" r:id="rId6"/>
    <p:sldId id="277" r:id="rId7"/>
    <p:sldId id="268" r:id="rId8"/>
    <p:sldId id="285" r:id="rId9"/>
    <p:sldId id="287" r:id="rId10"/>
    <p:sldId id="289" r:id="rId11"/>
    <p:sldId id="273" r:id="rId12"/>
    <p:sldId id="271" r:id="rId13"/>
    <p:sldId id="290" r:id="rId14"/>
    <p:sldId id="392" r:id="rId15"/>
    <p:sldId id="345" r:id="rId16"/>
    <p:sldId id="346" r:id="rId17"/>
    <p:sldId id="360" r:id="rId18"/>
    <p:sldId id="361" r:id="rId19"/>
    <p:sldId id="362" r:id="rId20"/>
    <p:sldId id="363" r:id="rId21"/>
    <p:sldId id="364" r:id="rId22"/>
    <p:sldId id="393" r:id="rId23"/>
    <p:sldId id="365" r:id="rId24"/>
    <p:sldId id="394" r:id="rId25"/>
    <p:sldId id="369" r:id="rId26"/>
    <p:sldId id="370" r:id="rId27"/>
    <p:sldId id="371" r:id="rId28"/>
    <p:sldId id="372" r:id="rId29"/>
    <p:sldId id="373" r:id="rId30"/>
    <p:sldId id="374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91" r:id="rId39"/>
    <p:sldId id="390" r:id="rId40"/>
    <p:sldId id="383" r:id="rId41"/>
    <p:sldId id="384" r:id="rId42"/>
    <p:sldId id="318" r:id="rId43"/>
    <p:sldId id="281" r:id="rId44"/>
    <p:sldId id="263" r:id="rId45"/>
    <p:sldId id="261" r:id="rId46"/>
    <p:sldId id="260" r:id="rId47"/>
    <p:sldId id="258" r:id="rId48"/>
    <p:sldId id="396" r:id="rId49"/>
    <p:sldId id="397" r:id="rId50"/>
    <p:sldId id="399" r:id="rId51"/>
    <p:sldId id="259" r:id="rId52"/>
    <p:sldId id="402" r:id="rId53"/>
    <p:sldId id="403" r:id="rId54"/>
    <p:sldId id="405" r:id="rId55"/>
    <p:sldId id="40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71664-2886-4C12-95FC-54409DD1B7A0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154BB-AC39-45B2-8322-759D9551FC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54BB-AC39-45B2-8322-759D9551FC2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6EA76-C589-427F-90E4-117B6AA8C4B4}" type="slidenum">
              <a:rPr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6626-DD65-41F2-8AE7-9BE18B75784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slide" Target="slide32.xml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1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7.xml"/><Relationship Id="rId10" Type="http://schemas.microsoft.com/office/2007/relationships/hdphoto" Target="../media/image36.wdp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4.wav"/><Relationship Id="rId7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23.xml"/><Relationship Id="rId3" Type="http://schemas.openxmlformats.org/officeDocument/2006/relationships/image" Target="../media/image37.png"/><Relationship Id="rId2" Type="http://schemas.openxmlformats.org/officeDocument/2006/relationships/slide" Target="slide33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24.xml"/><Relationship Id="rId3" Type="http://schemas.openxmlformats.org/officeDocument/2006/relationships/image" Target="../media/image40.png"/><Relationship Id="rId2" Type="http://schemas.openxmlformats.org/officeDocument/2006/relationships/slide" Target="slide34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25.xml"/><Relationship Id="rId3" Type="http://schemas.openxmlformats.org/officeDocument/2006/relationships/image" Target="../media/image43.png"/><Relationship Id="rId2" Type="http://schemas.openxmlformats.org/officeDocument/2006/relationships/slide" Target="slide35.xml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slide" Target="slide26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slide" Target="slide3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slide" Target="slide2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slide" Target="slide3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slide" Target="slide28.xml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slide" Target="slide3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29.xml"/><Relationship Id="rId3" Type="http://schemas.openxmlformats.org/officeDocument/2006/relationships/image" Target="../media/image64.png"/><Relationship Id="rId2" Type="http://schemas.openxmlformats.org/officeDocument/2006/relationships/slide" Target="slide3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microsoft.com/office/2007/relationships/hdphoto" Target="../media/image76.wdp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slide" Target="slide30.xml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slide" Target="slide43.xml"/><Relationship Id="rId5" Type="http://schemas.openxmlformats.org/officeDocument/2006/relationships/slide" Target="slide40.xml"/><Relationship Id="rId4" Type="http://schemas.microsoft.com/office/2007/relationships/hdphoto" Target="../media/image82.wdp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4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15.xml"/><Relationship Id="rId3" Type="http://schemas.openxmlformats.org/officeDocument/2006/relationships/image" Target="../media/image83.png"/><Relationship Id="rId2" Type="http://schemas.openxmlformats.org/officeDocument/2006/relationships/slide" Target="slide45.xml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6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7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8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9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20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21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2.xml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openxmlformats.org/officeDocument/2006/relationships/slide" Target="slide45.xml"/><Relationship Id="rId2" Type="http://schemas.openxmlformats.org/officeDocument/2006/relationships/slide" Target="slide13.xml"/><Relationship Id="rId1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3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4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5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6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7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8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9.xml"/><Relationship Id="rId2" Type="http://schemas.openxmlformats.org/officeDocument/2006/relationships/image" Target="../media/image84.jpeg"/><Relationship Id="rId1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00.png"/><Relationship Id="rId14" Type="http://schemas.openxmlformats.org/officeDocument/2006/relationships/image" Target="../media/image99.png"/><Relationship Id="rId13" Type="http://schemas.openxmlformats.org/officeDocument/2006/relationships/image" Target="../media/image98.jpeg"/><Relationship Id="rId12" Type="http://schemas.openxmlformats.org/officeDocument/2006/relationships/image" Target="../media/image97.jpeg"/><Relationship Id="rId11" Type="http://schemas.openxmlformats.org/officeDocument/2006/relationships/image" Target="../media/image96.jpeg"/><Relationship Id="rId10" Type="http://schemas.openxmlformats.org/officeDocument/2006/relationships/image" Target="../media/image95.png"/><Relationship Id="rId1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106.wdp"/><Relationship Id="rId5" Type="http://schemas.openxmlformats.org/officeDocument/2006/relationships/image" Target="../media/image105.png"/><Relationship Id="rId4" Type="http://schemas.microsoft.com/office/2007/relationships/hdphoto" Target="../media/image104.wdp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microsoft.com/office/2007/relationships/hdphoto" Target="../media/image116.wdp"/><Relationship Id="rId7" Type="http://schemas.openxmlformats.org/officeDocument/2006/relationships/image" Target="../media/image115.png"/><Relationship Id="rId6" Type="http://schemas.microsoft.com/office/2007/relationships/hdphoto" Target="../media/image114.wdp"/><Relationship Id="rId5" Type="http://schemas.openxmlformats.org/officeDocument/2006/relationships/image" Target="../media/image113.png"/><Relationship Id="rId4" Type="http://schemas.microsoft.com/office/2007/relationships/hdphoto" Target="../media/image112.wdp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7" Type="http://schemas.openxmlformats.org/officeDocument/2006/relationships/slideLayout" Target="../slideLayouts/slideLayout7.xml"/><Relationship Id="rId16" Type="http://schemas.microsoft.com/office/2007/relationships/hdphoto" Target="../media/image124.wdp"/><Relationship Id="rId15" Type="http://schemas.openxmlformats.org/officeDocument/2006/relationships/image" Target="../media/image123.png"/><Relationship Id="rId14" Type="http://schemas.microsoft.com/office/2007/relationships/hdphoto" Target="../media/image122.wdp"/><Relationship Id="rId13" Type="http://schemas.openxmlformats.org/officeDocument/2006/relationships/image" Target="../media/image121.png"/><Relationship Id="rId12" Type="http://schemas.microsoft.com/office/2007/relationships/hdphoto" Target="../media/image120.wdp"/><Relationship Id="rId11" Type="http://schemas.openxmlformats.org/officeDocument/2006/relationships/image" Target="../media/image119.png"/><Relationship Id="rId10" Type="http://schemas.microsoft.com/office/2007/relationships/hdphoto" Target="../media/image118.wdp"/><Relationship Id="rId1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microsoft.com/office/2007/relationships/hdphoto" Target="../media/image116.wdp"/><Relationship Id="rId7" Type="http://schemas.openxmlformats.org/officeDocument/2006/relationships/image" Target="../media/image115.png"/><Relationship Id="rId6" Type="http://schemas.microsoft.com/office/2007/relationships/hdphoto" Target="../media/image114.wdp"/><Relationship Id="rId5" Type="http://schemas.openxmlformats.org/officeDocument/2006/relationships/image" Target="../media/image113.png"/><Relationship Id="rId4" Type="http://schemas.microsoft.com/office/2007/relationships/hdphoto" Target="../media/image112.wdp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7" Type="http://schemas.openxmlformats.org/officeDocument/2006/relationships/slideLayout" Target="../slideLayouts/slideLayout7.xml"/><Relationship Id="rId16" Type="http://schemas.microsoft.com/office/2007/relationships/hdphoto" Target="../media/image124.wdp"/><Relationship Id="rId15" Type="http://schemas.openxmlformats.org/officeDocument/2006/relationships/image" Target="../media/image123.png"/><Relationship Id="rId14" Type="http://schemas.microsoft.com/office/2007/relationships/hdphoto" Target="../media/image122.wdp"/><Relationship Id="rId13" Type="http://schemas.openxmlformats.org/officeDocument/2006/relationships/image" Target="../media/image121.png"/><Relationship Id="rId12" Type="http://schemas.microsoft.com/office/2007/relationships/hdphoto" Target="../media/image120.wdp"/><Relationship Id="rId11" Type="http://schemas.openxmlformats.org/officeDocument/2006/relationships/image" Target="../media/image119.png"/><Relationship Id="rId10" Type="http://schemas.microsoft.com/office/2007/relationships/hdphoto" Target="../media/image118.wdp"/><Relationship Id="rId1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5.wav"/><Relationship Id="rId3" Type="http://schemas.microsoft.com/office/2007/relationships/hdphoto" Target="../media/image127.wdp"/><Relationship Id="rId2" Type="http://schemas.openxmlformats.org/officeDocument/2006/relationships/image" Target="../media/image126.png"/><Relationship Id="rId1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microsoft.com/office/2007/relationships/hdphoto" Target="../media/image4.wdp"/><Relationship Id="rId2" Type="http://schemas.openxmlformats.org/officeDocument/2006/relationships/image" Target="../media/image129.png"/><Relationship Id="rId1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9" Type="http://schemas.microsoft.com/office/2007/relationships/hdphoto" Target="../media/image138.wdp"/><Relationship Id="rId8" Type="http://schemas.openxmlformats.org/officeDocument/2006/relationships/image" Target="../media/image137.png"/><Relationship Id="rId7" Type="http://schemas.microsoft.com/office/2007/relationships/hdphoto" Target="../media/image136.wdp"/><Relationship Id="rId6" Type="http://schemas.openxmlformats.org/officeDocument/2006/relationships/image" Target="../media/image135.png"/><Relationship Id="rId5" Type="http://schemas.microsoft.com/office/2007/relationships/hdphoto" Target="../media/image134.wdp"/><Relationship Id="rId41" Type="http://schemas.openxmlformats.org/officeDocument/2006/relationships/slideLayout" Target="../slideLayouts/slideLayout7.xml"/><Relationship Id="rId40" Type="http://schemas.openxmlformats.org/officeDocument/2006/relationships/audio" Target="../media/audio1.wav"/><Relationship Id="rId4" Type="http://schemas.openxmlformats.org/officeDocument/2006/relationships/image" Target="../media/image133.png"/><Relationship Id="rId39" Type="http://schemas.microsoft.com/office/2007/relationships/hdphoto" Target="../media/image168.wdp"/><Relationship Id="rId38" Type="http://schemas.openxmlformats.org/officeDocument/2006/relationships/image" Target="../media/image167.png"/><Relationship Id="rId37" Type="http://schemas.openxmlformats.org/officeDocument/2006/relationships/image" Target="../media/image166.png"/><Relationship Id="rId36" Type="http://schemas.microsoft.com/office/2007/relationships/hdphoto" Target="../media/image165.wdp"/><Relationship Id="rId35" Type="http://schemas.openxmlformats.org/officeDocument/2006/relationships/image" Target="../media/image164.png"/><Relationship Id="rId34" Type="http://schemas.openxmlformats.org/officeDocument/2006/relationships/image" Target="../media/image163.png"/><Relationship Id="rId33" Type="http://schemas.microsoft.com/office/2007/relationships/hdphoto" Target="../media/image162.wdp"/><Relationship Id="rId32" Type="http://schemas.openxmlformats.org/officeDocument/2006/relationships/image" Target="../media/image161.png"/><Relationship Id="rId31" Type="http://schemas.microsoft.com/office/2007/relationships/hdphoto" Target="../media/image160.wdp"/><Relationship Id="rId30" Type="http://schemas.openxmlformats.org/officeDocument/2006/relationships/image" Target="../media/image159.png"/><Relationship Id="rId3" Type="http://schemas.openxmlformats.org/officeDocument/2006/relationships/image" Target="../media/image132.png"/><Relationship Id="rId29" Type="http://schemas.microsoft.com/office/2007/relationships/hdphoto" Target="../media/image158.wdp"/><Relationship Id="rId28" Type="http://schemas.openxmlformats.org/officeDocument/2006/relationships/image" Target="../media/image157.png"/><Relationship Id="rId27" Type="http://schemas.microsoft.com/office/2007/relationships/hdphoto" Target="../media/image156.wdp"/><Relationship Id="rId26" Type="http://schemas.openxmlformats.org/officeDocument/2006/relationships/image" Target="../media/image155.png"/><Relationship Id="rId25" Type="http://schemas.microsoft.com/office/2007/relationships/hdphoto" Target="../media/image154.wdp"/><Relationship Id="rId24" Type="http://schemas.openxmlformats.org/officeDocument/2006/relationships/image" Target="../media/image153.png"/><Relationship Id="rId23" Type="http://schemas.microsoft.com/office/2007/relationships/hdphoto" Target="../media/image152.wdp"/><Relationship Id="rId22" Type="http://schemas.openxmlformats.org/officeDocument/2006/relationships/image" Target="../media/image151.png"/><Relationship Id="rId21" Type="http://schemas.microsoft.com/office/2007/relationships/hdphoto" Target="../media/image150.wdp"/><Relationship Id="rId20" Type="http://schemas.openxmlformats.org/officeDocument/2006/relationships/image" Target="../media/image149.png"/><Relationship Id="rId2" Type="http://schemas.openxmlformats.org/officeDocument/2006/relationships/image" Target="../media/image131.jpeg"/><Relationship Id="rId19" Type="http://schemas.microsoft.com/office/2007/relationships/hdphoto" Target="../media/image148.wdp"/><Relationship Id="rId18" Type="http://schemas.openxmlformats.org/officeDocument/2006/relationships/image" Target="../media/image147.png"/><Relationship Id="rId17" Type="http://schemas.microsoft.com/office/2007/relationships/hdphoto" Target="../media/image146.wdp"/><Relationship Id="rId16" Type="http://schemas.openxmlformats.org/officeDocument/2006/relationships/image" Target="../media/image145.png"/><Relationship Id="rId15" Type="http://schemas.microsoft.com/office/2007/relationships/hdphoto" Target="../media/image144.wdp"/><Relationship Id="rId14" Type="http://schemas.openxmlformats.org/officeDocument/2006/relationships/image" Target="../media/image143.png"/><Relationship Id="rId13" Type="http://schemas.microsoft.com/office/2007/relationships/hdphoto" Target="../media/image142.wdp"/><Relationship Id="rId12" Type="http://schemas.openxmlformats.org/officeDocument/2006/relationships/image" Target="../media/image141.png"/><Relationship Id="rId11" Type="http://schemas.microsoft.com/office/2007/relationships/hdphoto" Target="../media/image140.wdp"/><Relationship Id="rId10" Type="http://schemas.openxmlformats.org/officeDocument/2006/relationships/image" Target="../media/image139.png"/><Relationship Id="rId1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20.wdp"/><Relationship Id="rId7" Type="http://schemas.openxmlformats.org/officeDocument/2006/relationships/image" Target="../media/image19.png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s://catherineasquithgallery.com/uploads/posts/2021-03/1614791859_20-p-fon-dlya-delovoi-prezentatsii-2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06"/>
            <a:ext cx="9125059" cy="68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4838" y="2130425"/>
            <a:ext cx="8213626" cy="2018655"/>
          </a:xfrm>
        </p:spPr>
        <p:txBody>
          <a:bodyPr>
            <a:noAutofit/>
          </a:bodyPr>
          <a:lstStyle/>
          <a:p>
            <a:br>
              <a:rPr lang="ru-RU" sz="2800" dirty="0" smtClean="0"/>
            </a:br>
            <a:br>
              <a:rPr lang="ru-RU" sz="2800" dirty="0"/>
            </a:br>
            <a:br>
              <a:rPr lang="ru-RU" sz="2800" dirty="0" smtClean="0"/>
            </a:br>
            <a:r>
              <a:rPr lang="ru-RU" sz="2800" dirty="0" smtClean="0"/>
              <a:t>ООД </a:t>
            </a:r>
            <a:r>
              <a:rPr lang="ru-RU" sz="2800" dirty="0"/>
              <a:t>по познавательному развитию.</a:t>
            </a:r>
            <a:br>
              <a:rPr lang="ru-RU" sz="2800" dirty="0"/>
            </a:br>
            <a:r>
              <a:rPr lang="ru-RU" sz="2800" dirty="0" smtClean="0"/>
              <a:t>ФЭМП </a:t>
            </a:r>
            <a:r>
              <a:rPr lang="ru-RU" sz="2800" dirty="0"/>
              <a:t>в подготовительной группе с применением интерактивной доски</a:t>
            </a:r>
            <a:br>
              <a:rPr lang="ru-RU" sz="2800" dirty="0"/>
            </a:br>
            <a:r>
              <a:rPr lang="ru-RU" sz="2800" dirty="0"/>
              <a:t>на тему: «Путешествие в мир мультфильмов»</a:t>
            </a:r>
            <a:br>
              <a:rPr lang="ru-RU" sz="2800" dirty="0"/>
            </a:br>
            <a:br>
              <a:rPr lang="ru-RU" sz="2800" dirty="0"/>
            </a:b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3667" y="5174104"/>
            <a:ext cx="6552728" cy="1152128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Дагестанские Огни </a:t>
            </a:r>
            <a:endParaRPr lang="ru-RU" dirty="0" smtClean="0"/>
          </a:p>
          <a:p>
            <a:r>
              <a:rPr lang="ru-RU" dirty="0" smtClean="0"/>
              <a:t>2023г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5262" y="3804835"/>
            <a:ext cx="764769" cy="8375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212975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Автор-составитель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Рамазанова Тамила Шихкеримовна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mtClean="0"/>
              <a:t>Муниципальное </a:t>
            </a:r>
            <a:r>
              <a:rPr lang="ru-RU" b="1" dirty="0" smtClean="0"/>
              <a:t>бюджетное </a:t>
            </a:r>
            <a:r>
              <a:rPr lang="ru-RU" b="1" dirty="0"/>
              <a:t>дошкольное образовательное учреждение 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Детский сад №6 «</a:t>
            </a:r>
            <a:r>
              <a:rPr lang="ru-RU" b="1" dirty="0" smtClean="0"/>
              <a:t>Орленок»  </a:t>
            </a:r>
            <a:r>
              <a:rPr lang="ru-RU" b="1" dirty="0"/>
              <a:t>Городского округа </a:t>
            </a:r>
            <a:endParaRPr lang="ru-RU" dirty="0"/>
          </a:p>
          <a:p>
            <a:pPr algn="ctr"/>
            <a:r>
              <a:rPr lang="ru-RU" b="1" dirty="0"/>
              <a:t>«город Дагестанские Огни»</a:t>
            </a:r>
            <a:endParaRPr lang="ru-RU" dirty="0"/>
          </a:p>
        </p:txBody>
      </p:sp>
      <p:sp>
        <p:nvSpPr>
          <p:cNvPr id="8" name="Куб 7"/>
          <p:cNvSpPr/>
          <p:nvPr/>
        </p:nvSpPr>
        <p:spPr>
          <a:xfrm>
            <a:off x="8136395" y="1628800"/>
            <a:ext cx="612069" cy="57606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uvedomleni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8584" y="12754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5"/>
          <p:cNvSpPr/>
          <p:nvPr/>
        </p:nvSpPr>
        <p:spPr>
          <a:xfrm rot="1568875">
            <a:off x="4860032" y="332656"/>
            <a:ext cx="3672408" cy="2115616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989301">
            <a:off x="5161301" y="1042651"/>
            <a:ext cx="3175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КОНЕЦ ИГРЫ!</a:t>
            </a:r>
            <a:endParaRPr lang="ru-RU" sz="3200" dirty="0"/>
          </a:p>
        </p:txBody>
      </p:sp>
      <p:pic>
        <p:nvPicPr>
          <p:cNvPr id="15362" name="Picture 2" descr="https://www.youloveit.ru/uploads/gallery/comthumb/995/youloveit_ru_kartinki_tri_kota2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9396"/>
            <a:ext cx="5698604" cy="56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en-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6603" y="13350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kartinkin.net/pics/uploads/posts/2022-08/1659970066_2-kartinkin-net-p-fiksiki-oboi-krasivo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1774" y="2967335"/>
            <a:ext cx="8035265" cy="26939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Раздел </a:t>
            </a:r>
            <a:endParaRPr lang="ru-RU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«Ориентировка в пространстве»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404664"/>
            <a:ext cx="8432105" cy="37444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Интерактивная игра «</a:t>
            </a:r>
            <a:r>
              <a:rPr lang="ru-RU" sz="5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Фиксики</a:t>
            </a:r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69006" cy="68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90508/vir/kisspng-clip-art-portable-network-graphics-transparency-ho-5cd35159d4e889.69210487155735279387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9889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9819"/>
            <a:ext cx="5615828" cy="561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atherineasquithgallery.com/uploads/posts/2021-03/1614577689_47-p-fiksiki-na-belom-fone-5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56545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5" name="AutoShape 6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6" name="AutoShape 8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" b="994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91"/>
          <a:stretch>
            <a:fillRect/>
          </a:stretch>
        </p:blipFill>
        <p:spPr bwMode="auto">
          <a:xfrm>
            <a:off x="6505594" y="2678913"/>
            <a:ext cx="1323763" cy="183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s://4.bp.blogspot.com/-sumKzg4GOOY/Wp0wvVaQzJI/AAAAAAAAIXI/rL-_p3e9k_kIU07aeRTCMAzuzt1HIuxmACLcBGAs/s1600/%25D0%25BB%25D0%25B5%25D0%25B3%25D0%25BA%25D0%25BE%25D0%25B2%25D1%258B%25D0%25B5_DoV%2B%252817%2529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7" b="100000" l="5875" r="9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90520"/>
            <a:ext cx="5367469" cy="22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975" y="160339"/>
            <a:ext cx="75213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ПОСМОТРИТЕ ВНИМАТЕЛЬНО НА КАРТИНКУ: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 Кто находится перед домом?</a:t>
            </a: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 Кто находится за домом?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 Что находится около дома?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2"/>
            <a:ext cx="9169006" cy="68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n w="38100"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Подумай, что находится слева?</a:t>
            </a:r>
            <a:endParaRPr lang="ru-RU" dirty="0">
              <a:ln w="38100"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53279"/>
            <a:ext cx="1277620" cy="1995778"/>
          </a:xfr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42327"/>
            <a:ext cx="2279652" cy="2449866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9" y="3332892"/>
            <a:ext cx="1417321" cy="1995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Посмотри, кто находится справа?</a:t>
            </a:r>
            <a:endParaRPr lang="ru-RU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6" y="3017520"/>
            <a:ext cx="2000674" cy="2288736"/>
          </a:xfr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3" y="2754962"/>
            <a:ext cx="1711960" cy="2563056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3747498"/>
            <a:ext cx="1485900" cy="1558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Покажи, что расположено посередине?</a:t>
            </a:r>
            <a:endParaRPr lang="ru-RU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6" y="2850940"/>
            <a:ext cx="1702812" cy="2676404"/>
          </a:xfr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69" y="3337016"/>
            <a:ext cx="2190327" cy="2190327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7" y="2850939"/>
            <a:ext cx="1837147" cy="2676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Выбери, пожалуйста, предмет внизу посередине.</a:t>
            </a:r>
            <a:endParaRPr lang="ru-RU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32" y="2647666"/>
            <a:ext cx="1519273" cy="1269241"/>
          </a:xfr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57" y="2647666"/>
            <a:ext cx="1866351" cy="1269241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2647666"/>
            <a:ext cx="1666240" cy="1269241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62" y="4265576"/>
            <a:ext cx="1150543" cy="1398244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4265575"/>
            <a:ext cx="1666239" cy="1398245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57" y="4265575"/>
            <a:ext cx="1866351" cy="139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Как ты считаешь, кто находится справа вверху?</a:t>
            </a:r>
            <a:endParaRPr lang="ru-RU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Объект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6" y="2787969"/>
            <a:ext cx="2137834" cy="1255024"/>
          </a:xfr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2583180"/>
            <a:ext cx="1943100" cy="1459813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2787969"/>
            <a:ext cx="1483360" cy="1255024"/>
          </a:xfrm>
          <a:prstGeom prst="rect">
            <a:avLst/>
          </a:prstGeom>
        </p:spPr>
      </p:pic>
      <p:pic>
        <p:nvPicPr>
          <p:cNvPr id="9" name="Рисунок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4406969"/>
            <a:ext cx="1691640" cy="1492571"/>
          </a:xfrm>
          <a:prstGeom prst="rect">
            <a:avLst/>
          </a:prstGeom>
        </p:spPr>
      </p:pic>
      <p:pic>
        <p:nvPicPr>
          <p:cNvPr id="10" name="Рисунок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9" y="4611758"/>
            <a:ext cx="1577341" cy="1287782"/>
          </a:xfrm>
          <a:prstGeom prst="rect">
            <a:avLst/>
          </a:prstGeom>
        </p:spPr>
      </p:pic>
      <p:pic>
        <p:nvPicPr>
          <p:cNvPr id="11" name="Рисунок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15" y="4611757"/>
            <a:ext cx="1939285" cy="1287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"/>
            <a:ext cx="9160255" cy="68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Покажи, что расположено </a:t>
            </a:r>
            <a:r>
              <a:rPr lang="ru-RU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внизу слева?</a:t>
            </a:r>
            <a:endParaRPr lang="ru-RU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Объект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58" y="2491740"/>
            <a:ext cx="1593388" cy="1716673"/>
          </a:xfr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40" y="2491740"/>
            <a:ext cx="1531959" cy="1716674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12943"/>
            <a:ext cx="1348739" cy="1301306"/>
          </a:xfrm>
          <a:prstGeom prst="rect">
            <a:avLst/>
          </a:prstGeom>
        </p:spPr>
      </p:pic>
      <p:pic>
        <p:nvPicPr>
          <p:cNvPr id="10" name="Рисунок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108960"/>
            <a:ext cx="1348740" cy="1099453"/>
          </a:xfrm>
          <a:prstGeom prst="rect">
            <a:avLst/>
          </a:prstGeom>
        </p:spPr>
      </p:pic>
      <p:pic>
        <p:nvPicPr>
          <p:cNvPr id="11" name="Рисунок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42" y="4612943"/>
            <a:ext cx="1401657" cy="1316222"/>
          </a:xfrm>
          <a:prstGeom prst="rect">
            <a:avLst/>
          </a:prstGeom>
        </p:spPr>
      </p:pic>
      <p:pic>
        <p:nvPicPr>
          <p:cNvPr id="12" name="Рисунок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58" y="4804011"/>
            <a:ext cx="1593388" cy="1125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Покажи, </a:t>
            </a:r>
            <a:r>
              <a:rPr lang="ru-RU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предмет вверху посередине:</a:t>
            </a:r>
            <a:endParaRPr lang="ru-RU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45" y="2456598"/>
            <a:ext cx="1091348" cy="1095978"/>
          </a:xfr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60" y="2456598"/>
            <a:ext cx="1063338" cy="1102515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66" y="2456598"/>
            <a:ext cx="1356792" cy="1102515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39" y="3796507"/>
            <a:ext cx="1583139" cy="1187935"/>
          </a:xfrm>
          <a:prstGeom prst="rect">
            <a:avLst/>
          </a:prstGeom>
        </p:spPr>
      </p:pic>
      <p:pic>
        <p:nvPicPr>
          <p:cNvPr id="10" name="Рисунок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26" y="3789971"/>
            <a:ext cx="946786" cy="1179678"/>
          </a:xfrm>
          <a:prstGeom prst="rect">
            <a:avLst/>
          </a:prstGeom>
        </p:spPr>
      </p:pic>
      <p:pic>
        <p:nvPicPr>
          <p:cNvPr id="11" name="Рисунок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73" y="3796508"/>
            <a:ext cx="1109946" cy="1173142"/>
          </a:xfrm>
          <a:prstGeom prst="rect">
            <a:avLst/>
          </a:prstGeom>
        </p:spPr>
      </p:pic>
      <p:pic>
        <p:nvPicPr>
          <p:cNvPr id="12" name="Рисунок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18" y="5207044"/>
            <a:ext cx="1000475" cy="929262"/>
          </a:xfrm>
          <a:prstGeom prst="rect">
            <a:avLst/>
          </a:prstGeom>
        </p:spPr>
      </p:pic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18" y="5221836"/>
            <a:ext cx="751030" cy="914470"/>
          </a:xfrm>
          <a:prstGeom prst="rect">
            <a:avLst/>
          </a:prstGeom>
        </p:spPr>
      </p:pic>
      <p:pic>
        <p:nvPicPr>
          <p:cNvPr id="14" name="Рисунок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73" y="5207044"/>
            <a:ext cx="1074184" cy="929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catherineasquithgallery.com/uploads/posts/2021-03/1614791859_20-p-fon-dlya-delovoi-prezentatsii-2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06"/>
            <a:ext cx="9125059" cy="68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.tildacdn.com/tild3866-3734-4166-b362-346430363938/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6154" y1="48430" x2="56154" y2="48430"/>
                        <a14:foregroundMark x1="50000" y1="50557" x2="50000" y2="50557"/>
                        <a14:foregroundMark x1="67077" y1="42351" x2="67077" y2="42351"/>
                        <a14:foregroundMark x1="56769" y1="96555" x2="56769" y2="96555"/>
                        <a14:foregroundMark x1="75385" y1="96758" x2="75385" y2="96758"/>
                        <a14:foregroundMark x1="69692" y1="94833" x2="69692" y2="94833"/>
                        <a14:foregroundMark x1="62923" y1="94833" x2="62923" y2="94833"/>
                        <a14:foregroundMark x1="64462" y1="98379" x2="64462" y2="9837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2844984" cy="4320000"/>
          </a:xfrm>
          <a:prstGeom prst="rect">
            <a:avLst/>
          </a:prstGeom>
          <a:noFill/>
        </p:spPr>
      </p:pic>
      <p:pic>
        <p:nvPicPr>
          <p:cNvPr id="1030" name="Picture 6" descr="http://android.mobile-review.com/image/2012/04/Excite-13-fr-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" b="99529" l="293" r="9990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16584" y="188640"/>
            <a:ext cx="5210459" cy="4320000"/>
          </a:xfrm>
          <a:prstGeom prst="rect">
            <a:avLst/>
          </a:prstGeom>
          <a:noFill/>
        </p:spPr>
      </p:pic>
      <p:pic>
        <p:nvPicPr>
          <p:cNvPr id="3" name="голос 1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552" y="17030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s12.stc.yc.kpcdn.net/share/i/12/11141891/wr-96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988840"/>
            <a:ext cx="3888432" cy="14441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Сравнения:</a:t>
            </a:r>
            <a:endParaRPr lang="ru-RU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высоте,</a:t>
            </a:r>
            <a:endParaRPr lang="ru-RU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 ширине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Сравнения по высоте:</a:t>
            </a:r>
            <a:b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1.Все ли башни одинаковые по высоте? </a:t>
            </a:r>
            <a:b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2.Найди самую высокую.</a:t>
            </a:r>
            <a:b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3.Покажи самую низкую.</a:t>
            </a:r>
            <a:b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ru-RU" sz="18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.Найди башни  средней высоты.</a:t>
            </a:r>
            <a:endParaRPr lang="ru-RU" sz="1800" dirty="0">
              <a:ln w="635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9020"/>
            <a:ext cx="395935" cy="439213"/>
          </a:xfrm>
        </p:spPr>
      </p:pic>
      <p:pic>
        <p:nvPicPr>
          <p:cNvPr id="27652" name="н" descr="https://fs.znanio.ru/d5af0e/a7/50/c1daa3d3147cff15e79cd5a6674526e1b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64" b="76700" l="66422" r="93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20" t="18200" r="2837" b="23581"/>
          <a:stretch>
            <a:fillRect/>
          </a:stretch>
        </p:blipFill>
        <p:spPr bwMode="auto">
          <a:xfrm>
            <a:off x="6948264" y="2106180"/>
            <a:ext cx="1502902" cy="41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с н" descr="https://fs.znanio.ru/d5af0e/a7/50/c1daa3d3147cff15e79cd5a6674526e1b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71" b="77529" l="44118" r="64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38" t="20405" r="33024" b="24632"/>
          <a:stretch>
            <a:fillRect/>
          </a:stretch>
        </p:blipFill>
        <p:spPr bwMode="auto">
          <a:xfrm>
            <a:off x="5493937" y="2106180"/>
            <a:ext cx="1209153" cy="40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с в" descr="https://fs.znanio.ru/d5af0e/a7/50/c1daa3d3147cff15e79cd5a6674526e1b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4" b="77032" l="20343" r="419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20404" r="55531" b="23477"/>
          <a:stretch>
            <a:fillRect/>
          </a:stretch>
        </p:blipFill>
        <p:spPr bwMode="auto">
          <a:xfrm>
            <a:off x="3347864" y="1994368"/>
            <a:ext cx="1330672" cy="43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в" descr="https://fs.znanio.ru/d5af0e/a7/50/c1daa3d3147cff15e79cd5a6674526e1b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96" b="77695" l="0" r="20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05" r="82227" b="25892"/>
          <a:stretch>
            <a:fillRect/>
          </a:stretch>
        </p:blipFill>
        <p:spPr bwMode="auto">
          <a:xfrm>
            <a:off x="1608543" y="1872285"/>
            <a:ext cx="977331" cy="43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6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имка" descr="https://catherineasquithgallery.com/uploads/posts/2021-03/1614577689_47-p-fiksiki-na-belom-fone-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07" y="98878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6149" name="ноли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5" y="1520861"/>
            <a:ext cx="4776551" cy="477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везда"/>
          <p:cNvSpPr/>
          <p:nvPr/>
        </p:nvSpPr>
        <p:spPr>
          <a:xfrm>
            <a:off x="3024511" y="98878"/>
            <a:ext cx="3600400" cy="3312368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"/>
          <p:cNvSpPr/>
          <p:nvPr/>
        </p:nvSpPr>
        <p:spPr>
          <a:xfrm rot="20354095">
            <a:off x="3200357" y="1124744"/>
            <a:ext cx="31398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Молодцы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Управляющая кнопка: далее 9">
            <a:hlinkClick r:id="rId5" action="ppaction://hlinksldjump" highlightClick="1"/>
          </p:cNvPr>
          <p:cNvSpPr/>
          <p:nvPr/>
        </p:nvSpPr>
        <p:spPr>
          <a:xfrm>
            <a:off x="8100392" y="577917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502955" y="5773612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5575" y="6311443"/>
            <a:ext cx="139208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Старшая группа</a:t>
            </a:r>
            <a:endParaRPr lang="ru-RU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76255" y="6045310"/>
            <a:ext cx="22906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Подготовительная группа</a:t>
            </a:r>
            <a:endParaRPr lang="ru-RU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Молодец!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Управляющая кнопка: далее 2">
            <a:hlinkClick r:id="rId2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Супер!</a:t>
            </a:r>
            <a:endParaRPr lang="ru-RU" b="1" dirty="0"/>
          </a:p>
        </p:txBody>
      </p:sp>
      <p:pic>
        <p:nvPicPr>
          <p:cNvPr id="7" name="Объект 6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Здорово!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7460144" y="5395523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Класс!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Управляющая кнопка: далее 4">
            <a:hlinkClick r:id="rId2" action="ppaction://hlinksldjump" highlightClick="1"/>
          </p:cNvPr>
          <p:cNvSpPr/>
          <p:nvPr/>
        </p:nvSpPr>
        <p:spPr>
          <a:xfrm>
            <a:off x="7460144" y="5395523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Отлично!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7460144" y="5395523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Правильно!</a:t>
            </a:r>
            <a:endParaRPr lang="ru-RU" dirty="0"/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Изумительно!</a:t>
            </a:r>
            <a:endParaRPr lang="ru-RU" dirty="0"/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cdn-st4.rtr-vesti.ru/vh/pictures/hd/376/479/1.jpg"/>
          <p:cNvPicPr>
            <a:picLocks noChangeAspect="1" noChangeArrowheads="1"/>
          </p:cNvPicPr>
          <p:nvPr/>
        </p:nvPicPr>
        <p:blipFill>
          <a:blip r:embed="rId1"/>
          <a:srcRect r="471" b="173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80648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«Страна Мультфильмов»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7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Так держать!</a:t>
            </a:r>
            <a:endParaRPr lang="ru-RU" dirty="0"/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Великолепно!</a:t>
            </a:r>
            <a:endParaRPr lang="ru-RU" dirty="0"/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Чудесно!</a:t>
            </a:r>
            <a:endParaRPr lang="ru-RU" dirty="0"/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7460143" y="5402869"/>
            <a:ext cx="515456" cy="532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8" y="1958123"/>
            <a:ext cx="3618149" cy="39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Попробуй ещё раз!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11" name="Управляющая кнопка: назад 10">
            <a:hlinkClick r:id="rId3" action="ppaction://hlinksldjump" highlightClick="1"/>
          </p:cNvPr>
          <p:cNvSpPr/>
          <p:nvPr/>
        </p:nvSpPr>
        <p:spPr>
          <a:xfrm>
            <a:off x="1176866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Попробуй ещё раз!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1176866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Попробуй ещё раз!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1176866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Попробуй ещё раз!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1176866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Попробуй ещё раз!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1154522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Попробуй ещё раз!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1176866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1-07/1625571525_31-kartinkin-com-p-elektrotekhnika-fon-krasivie-foni-3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Попробуй ещё раз!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2" y="2490788"/>
            <a:ext cx="3121154" cy="3444875"/>
          </a:xfrm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1176866" y="5411863"/>
            <a:ext cx="496506" cy="523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595804_16-p-kartinki-tri-kota-na-belom-fone-1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48680"/>
            <a:ext cx="6876764" cy="33843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20633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Интерактивная игра «Три кота»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492896"/>
            <a:ext cx="7704856" cy="23762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56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Раздел </a:t>
            </a:r>
            <a:endParaRPr lang="ru-RU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«Геометрические фигуры»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797152"/>
            <a:ext cx="446449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6669" y="2240868"/>
            <a:ext cx="897423" cy="10081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358786" y="2291448"/>
            <a:ext cx="1152128" cy="11647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43608" y="3573016"/>
            <a:ext cx="1152128" cy="10441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229673"/>
            <a:ext cx="1440160" cy="75126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ильный пятиугольник 9"/>
          <p:cNvSpPr/>
          <p:nvPr/>
        </p:nvSpPr>
        <p:spPr>
          <a:xfrm>
            <a:off x="6948264" y="3244165"/>
            <a:ext cx="1368152" cy="1080120"/>
          </a:xfrm>
          <a:prstGeom prst="pent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ad12berezka.ucoz.ru/_ld/0/6158418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5"/>
            <a:ext cx="7848872" cy="2808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Интерактивная игра «Маша и Медведь»</a:t>
            </a:r>
            <a:endParaRPr lang="ru-RU" sz="5400" b="1" cap="none" spc="0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791" y="3068960"/>
            <a:ext cx="7898625" cy="20882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Раздел</a:t>
            </a:r>
            <a:endParaRPr lang="ru-RU" sz="5400" b="1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«Арифметические задачи»</a:t>
            </a:r>
            <a:endParaRPr lang="ru-RU" sz="5400" b="1" cap="none" spc="0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https://phonoteka.org/uploads/posts/2021-05/1621723936_18-phonoteka_org-p-masha-i-medved-fon-les-2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1" descr="https://fsd.multiurok.ru/html/2018/06/02/s_5b12c2798d9d0/911388_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6" y="386223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2" descr="https://fsd.multiurok.ru/html/2018/06/02/s_5b12c2798d9d0/911388_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8967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3" descr="https://xn----8sb3anctk4e.xn--p1ai/sites/default/files/t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9548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xn----8sb3anctk4e.xn--p1ai/sites/default/files/chety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9548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fsd.multiurok.ru/html/2018/06/02/s_5b12c2798d9d0/911388_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64288" y="386223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7" descr="https://fsd.multiurok.ru/html/2018/06/02/s_5b12c2798d9d0/911388_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0916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fsd.multiurok.ru/html/2018/06/02/s_5b12c2798d9d0/911388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9548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8" descr="https://xn----8sb3anctk4e.xn--p1ai/sites/default/files/vose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70" y="390916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xn----8sb3anctk4e.xn--p1ai/sites/default/files/desya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90916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fsd.multiurok.ru/html/2018/06/02/s_5b12c2798d9d0/911388_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916"/>
            <a:ext cx="7641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fantazeri.com.ua/image/cache/catalog/2018/domana/kartochki-domana-mini-tsifry-40-vunderkind-s-pelyonok-2100064096129b-8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http://dochkiisynochki.com/wp-content/uploads/2017/11/cifry-do-30-31plu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" name="+" descr="https://fsd.kopilkaurokov.ru/up/html/2017/10/11/k_59dda689155b8/img_user_file_59dda689890ca_1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22689" r="67105" b="28656"/>
          <a:stretch>
            <a:fillRect/>
          </a:stretch>
        </p:blipFill>
        <p:spPr bwMode="auto">
          <a:xfrm>
            <a:off x="6616840" y="1826279"/>
            <a:ext cx="514740" cy="57239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fsd.kopilkaurokov.ru/up/html/2017/10/11/k_59dda689155b8/img_user_file_59dda689890ca_1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t="22689" r="33553" b="28656"/>
          <a:stretch>
            <a:fillRect/>
          </a:stretch>
        </p:blipFill>
        <p:spPr bwMode="auto">
          <a:xfrm>
            <a:off x="7370033" y="1826279"/>
            <a:ext cx="526307" cy="57239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=" descr="https://fsd.kopilkaurokov.ru/up/html/2017/10/11/k_59dda689155b8/img_user_file_59dda689890ca_1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7" t="22689" b="28656"/>
          <a:stretch>
            <a:fillRect/>
          </a:stretch>
        </p:blipFill>
        <p:spPr bwMode="auto">
          <a:xfrm>
            <a:off x="8150172" y="1827211"/>
            <a:ext cx="520524" cy="57239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img-fotki.yandex.ru/get/6512/72397637.2af/0_8eae8_15575ceb_X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96" y="2423809"/>
            <a:ext cx="4085094" cy="408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 яблока" descr="https://studfile.net/html/2706/136/html_88Eww8C5bv.HPiV/htmlconvd-ModrQt_html_1b8092759705fe8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4" b="3434"/>
          <a:stretch>
            <a:fillRect/>
          </a:stretch>
        </p:blipFill>
        <p:spPr bwMode="auto">
          <a:xfrm>
            <a:off x="168629" y="1700053"/>
            <a:ext cx="2367687" cy="165039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2 яблока" descr="https://studfile.net/html/2706/136/html_88Eww8C5bv.HPiV/htmlconvd-ModrQt_html_1b8092759705fe8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5" b="1173"/>
          <a:stretch>
            <a:fillRect/>
          </a:stretch>
        </p:blipFill>
        <p:spPr bwMode="auto">
          <a:xfrm>
            <a:off x="2774769" y="1713765"/>
            <a:ext cx="2236486" cy="165039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б ф з яб"/>
          <p:cNvSpPr/>
          <p:nvPr/>
        </p:nvSpPr>
        <p:spPr>
          <a:xfrm>
            <a:off x="155575" y="1700053"/>
            <a:ext cx="2365362" cy="161177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 ф 2 яб"/>
          <p:cNvSpPr/>
          <p:nvPr/>
        </p:nvSpPr>
        <p:spPr>
          <a:xfrm>
            <a:off x="2764341" y="1722040"/>
            <a:ext cx="2233194" cy="16338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-1.11111E-6 C 0.03907 0.00579 -0.01614 -0.00209 0.09289 0.00254 C 0.09636 0.00278 0.09966 0.0037 0.10295 0.00532 C 0.10434 0.00579 0.11077 0.00879 0.11285 0.00926 C 0.11789 0.00995 0.12292 0.01018 0.12795 0.01065 C 0.12917 0.01134 0.13056 0.01273 0.13195 0.01319 C 0.13681 0.01504 0.14375 0.0162 0.14896 0.01713 C 0.1592 0.02176 0.13785 0.0125 0.16389 0.02129 C 0.21493 0.03819 0.1691 0.02384 0.30486 0.02523 C 0.30625 0.02569 0.30764 0.02592 0.30886 0.02662 C 0.3099 0.02685 0.31094 0.02754 0.31198 0.02778 C 0.31354 0.02847 0.31528 0.0287 0.31684 0.02916 C 0.31823 0.02963 0.31962 0.03009 0.32084 0.03055 C 0.32361 0.03125 0.33108 0.0331 0.3349 0.03449 C 0.33698 0.03541 0.33907 0.03565 0.34098 0.03727 C 0.34514 0.04097 0.34306 0.03866 0.34688 0.04398 C 0.34948 0.05393 0.34601 0.04143 0.34983 0.05185 C 0.35035 0.05324 0.35035 0.05463 0.35087 0.05579 C 0.35139 0.05741 0.35243 0.05833 0.35295 0.05995 C 0.35365 0.06204 0.35434 0.06435 0.35486 0.06643 C 0.35556 0.06921 0.35573 0.07222 0.35695 0.07454 L 0.35886 0.07847 C 0.36181 0.09375 0.35782 0.075 0.36198 0.08796 C 0.3658 0.1 0.3599 0.08704 0.36493 0.09722 C 0.36545 0.10046 0.36684 0.1081 0.36789 0.11041 C 0.36979 0.11481 0.37153 0.11805 0.37292 0.12245 C 0.37327 0.12384 0.37361 0.12523 0.37396 0.12662 C 0.37431 0.12824 0.37431 0.13009 0.37483 0.13194 C 0.37535 0.13333 0.37639 0.13449 0.37691 0.13588 C 0.37795 0.13866 0.37848 0.14398 0.37882 0.14653 C 0.37917 0.19143 0.37934 0.23634 0.37986 0.28125 C 0.38004 0.29097 0.38108 0.30416 0.38195 0.31435 C 0.38229 0.33264 0.38299 0.35092 0.38299 0.36921 C 0.38299 0.39722 0.38282 0.42523 0.38195 0.45301 C 0.38177 0.45671 0.38039 0.46018 0.37986 0.46366 C 0.37865 0.47176 0.379 0.47291 0.37483 0.48102 C 0.37361 0.48379 0.37292 0.48727 0.37084 0.48912 L 0.36493 0.49444 C 0.36389 0.49537 0.36302 0.49653 0.36198 0.49699 L 0.35591 0.49977 C 0.35486 0.50023 0.354 0.50092 0.35295 0.50116 C 0.34254 0.50301 0.34827 0.50185 0.33594 0.50509 L 0.33091 0.50648 C 0.32813 0.50717 0.32466 0.50787 0.32188 0.50903 C 0.31528 0.5118 0.31719 0.5118 0.31094 0.51296 C 0.30834 0.51366 0.30556 0.51389 0.30295 0.51435 C 0.30122 0.51481 0.29966 0.51528 0.29792 0.51574 C 0.28716 0.51805 0.29462 0.51574 0.28698 0.51852 L -0.18698 0.51713 L -0.18698 0.51713 L -0.18507 0.51435 " pathEditMode="relative" ptsTypes="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59259E-6 L -5.27778E-6 2.59259E-6 C -0.00105 0.00532 -0.00227 0.01273 -0.00313 0.01852 C -0.00452 0.02847 -0.00296 0.02407 -0.00608 0.03055 C -0.00643 0.0331 -0.00678 0.03588 -0.00713 0.03842 C -0.0073 0.04028 -0.00782 0.04213 -0.00817 0.04398 C -0.00852 0.04745 -0.00852 0.05092 -0.00904 0.05463 C -0.00956 0.05717 -0.0106 0.05972 -0.01112 0.0625 C -0.01147 0.06435 -0.01181 0.06597 -0.01216 0.06782 C -0.01251 0.0706 -0.01251 0.07315 -0.01303 0.07592 C -0.01355 0.07824 -0.01459 0.08032 -0.01511 0.08264 C -0.01546 0.08426 -0.01563 0.08611 -0.01615 0.08796 C -0.01702 0.0919 -0.01806 0.09583 -0.01911 0.09977 L -0.02015 0.10393 C -0.02049 0.10509 -0.02049 0.10671 -0.02102 0.10787 L -0.0231 0.1118 C -0.02345 0.11412 -0.02362 0.11643 -0.02414 0.11852 C -0.02483 0.12245 -0.02674 0.1294 -0.02813 0.1331 C -0.02865 0.13495 -0.02952 0.13657 -0.03004 0.13842 C -0.03265 0.14629 -0.02918 0.13889 -0.03317 0.14653 C -0.0356 0.16018 -0.03213 0.14328 -0.03612 0.15717 C -0.03664 0.15879 -0.03647 0.16088 -0.03716 0.1625 C -0.03751 0.16389 -0.03855 0.16504 -0.03907 0.16643 C -0.03959 0.16782 -0.03977 0.16921 -0.04011 0.1706 C -0.04081 0.17268 -0.0415 0.175 -0.04202 0.17708 C -0.04254 0.17893 -0.04254 0.18078 -0.04306 0.18241 C -0.04411 0.18541 -0.04636 0.1875 -0.04706 0.19051 C -0.04914 0.19907 -0.04775 0.19328 -0.05209 0.20787 L -0.05418 0.21458 C -0.0547 0.21666 -0.05522 0.21921 -0.05608 0.22106 C -0.05713 0.22338 -0.05817 0.22546 -0.05904 0.22778 C -0.06286 0.23796 -0.05591 0.2243 -0.06303 0.23703 C -0.06355 0.23981 -0.06424 0.24375 -0.06511 0.24653 C -0.06563 0.24838 -0.0665 0.25 -0.06702 0.25185 C -0.06754 0.25301 -0.06772 0.25463 -0.06806 0.25578 C -0.06928 0.25949 -0.07102 0.26273 -0.07206 0.26643 C -0.07275 0.26875 -0.07327 0.27106 -0.07414 0.27315 C -0.07466 0.27453 -0.07553 0.27569 -0.07605 0.27708 C -0.07674 0.27893 -0.07727 0.28078 -0.07813 0.28241 C -0.07865 0.28379 -0.07952 0.28518 -0.08004 0.28657 C -0.08091 0.28819 -0.08126 0.29028 -0.08213 0.2919 C -0.08299 0.29328 -0.08404 0.29444 -0.08508 0.29583 C -0.08543 0.29722 -0.08543 0.29861 -0.08612 0.29977 C -0.0882 0.30416 -0.08924 0.30347 -0.09202 0.30648 C -0.10192 0.31736 -0.08924 0.30393 -0.09706 0.31435 C -0.09827 0.31597 -0.09966 0.31713 -0.10105 0.31852 C -0.10765 0.32453 -0.10504 0.32315 -0.11112 0.32523 C -0.1165 0.32986 -0.11546 0.33009 -0.12015 0.33171 C -0.12136 0.33241 -0.12275 0.33264 -0.12414 0.3331 C -0.12501 0.33403 -0.12605 0.33518 -0.12709 0.33588 C -0.12918 0.33727 -0.13317 0.33796 -0.13508 0.33842 C -0.13733 0.34051 -0.13959 0.34259 -0.14202 0.34375 C -0.14376 0.34444 -0.14549 0.34467 -0.14706 0.34514 C -0.15296 0.35023 -0.14897 0.34745 -0.16008 0.35046 C -0.16181 0.35092 -0.16338 0.35139 -0.16511 0.35185 C -0.16858 0.35231 -0.17536 0.35324 -0.179 0.3544 C -0.18004 0.35486 -0.18108 0.35555 -0.18213 0.35578 C -0.19272 0.35879 -0.18438 0.35555 -0.19115 0.35856 L -0.454 0.35717 C -0.45608 0.35717 -0.45799 0.35509 -0.46008 0.3544 C -0.46129 0.35393 -0.47032 0.35185 -0.47102 0.35185 L -0.59897 0.35185 L -0.59897 0.35185 " pathEditMode="relative" ptsTypes="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L -6.94444E-6 -3.7037E-6 L 0.10086 -0.00116 C 0.10433 -0.00139 0.10763 -0.00162 0.11093 -0.00255 C 0.11215 -0.00301 0.11284 -0.00463 0.11388 -0.00532 C 0.11544 -0.00602 0.11718 -0.00625 0.11892 -0.00648 L 0.30086 -0.00532 C 0.30294 -0.00532 0.30485 -0.00417 0.30694 -0.00394 C 0.31267 -0.00324 0.31822 -0.00278 0.32395 -0.00255 L 0.35902 -0.00116 C 0.36024 -0.00093 0.36162 -0.00023 0.36301 -3.7037E-6 C 0.37343 0.00231 0.36822 0.00046 0.37794 0.00278 C 0.38853 0.00532 0.3743 0.00255 0.38697 0.00671 C 0.38923 0.00741 0.39166 0.00764 0.39392 0.0081 C 0.40086 0.01111 0.39253 0.00764 0.40485 0.01065 C 0.4059 0.01088 0.40694 0.01181 0.40798 0.01204 C 0.41128 0.01319 0.41458 0.01366 0.41787 0.01481 C 0.41926 0.01528 0.42065 0.01574 0.42187 0.01597 C 0.43576 0.02014 0.41527 0.01343 0.43489 0.02014 L 0.43888 0.0213 L 0.44791 0.0294 L 0.45086 0.03218 C 0.4519 0.03287 0.45277 0.03426 0.45399 0.03472 L 0.45694 0.03611 C 0.46162 0.04236 0.45919 0.03843 0.46388 0.04815 L 0.46596 0.05208 C 0.46666 0.05347 0.46753 0.05463 0.46787 0.05602 C 0.46822 0.05741 0.4684 0.0588 0.46892 0.06018 C 0.46944 0.06157 0.47048 0.06273 0.471 0.06412 C 0.47135 0.06528 0.47152 0.06667 0.47187 0.06806 C 0.47256 0.06991 0.47343 0.07153 0.47395 0.07338 C 0.4743 0.07477 0.47447 0.07616 0.47499 0.07731 C 0.47621 0.08102 0.47794 0.08426 0.47899 0.08796 C 0.48124 0.09768 0.47985 0.09375 0.48298 0.1 C 0.48333 0.10185 0.4835 0.1037 0.48402 0.10532 C 0.48697 0.11643 0.48524 0.1044 0.48801 0.11875 C 0.48853 0.12222 0.4894 0.12593 0.48992 0.1294 C 0.49027 0.13171 0.49027 0.13403 0.49096 0.13611 C 0.49131 0.1375 0.49235 0.13866 0.49287 0.14005 C 0.4934 0.14143 0.49357 0.14282 0.49392 0.14398 C 0.49426 0.14768 0.49426 0.15116 0.49496 0.15463 C 0.4953 0.15718 0.49635 0.15926 0.49687 0.16134 C 0.49739 0.16273 0.49774 0.16412 0.49791 0.16551 C 0.49947 0.17268 0.49878 0.17106 0.49999 0.18009 C 0.50017 0.18241 0.50069 0.18449 0.50103 0.18681 C 0.50069 0.22222 0.50051 0.25787 0.49999 0.29352 C 0.49982 0.29792 0.49947 0.30231 0.49895 0.30671 C 0.49843 0.31088 0.49774 0.31227 0.49687 0.31597 C 0.49652 0.31782 0.49617 0.31968 0.496 0.3213 C 0.49496 0.32755 0.49513 0.32778 0.49392 0.33333 C 0.49374 0.33472 0.49322 0.33611 0.49287 0.3375 C 0.49201 0.3419 0.49149 0.34653 0.48992 0.35069 C 0.48923 0.35255 0.48853 0.35417 0.48801 0.35602 C 0.48749 0.35741 0.48749 0.3588 0.48697 0.36018 C 0.48645 0.36157 0.48541 0.3625 0.48489 0.36412 C 0.48124 0.37523 0.48471 0.36875 0.4809 0.3787 C 0.48037 0.38009 0.47968 0.38148 0.47899 0.38264 C 0.4769 0.39329 0.47951 0.38287 0.47499 0.39352 C 0.471 0.40231 0.47794 0.39213 0.471 0.40139 C 0.46961 0.40671 0.4703 0.40556 0.46701 0.41065 C 0.46596 0.41227 0.46475 0.41319 0.46388 0.41481 C 0.46301 0.41643 0.46267 0.41829 0.46197 0.42014 C 0.46128 0.42153 0.46041 0.42268 0.45989 0.42407 C 0.45954 0.42523 0.45937 0.42685 0.45902 0.42801 C 0.45833 0.4294 0.45746 0.43056 0.45694 0.43218 C 0.45642 0.43333 0.45659 0.43495 0.4559 0.43611 C 0.4552 0.43773 0.45399 0.43866 0.45294 0.44005 C 0.45034 0.45417 0.45381 0.4375 0.44999 0.44931 C 0.44912 0.45208 0.4486 0.45463 0.44791 0.45741 C 0.44756 0.4588 0.44756 0.46018 0.44687 0.46134 C 0.44635 0.46273 0.4427 0.46875 0.44201 0.47083 C 0.44149 0.47199 0.44149 0.47361 0.44096 0.47477 C 0.4401 0.47639 0.43888 0.47731 0.43801 0.4787 C 0.43715 0.47986 0.4368 0.48148 0.43593 0.48264 C 0.43506 0.48426 0.43385 0.48518 0.43298 0.48681 C 0.43211 0.48796 0.43194 0.48981 0.4309 0.49074 C 0.42864 0.49329 0.42655 0.49329 0.42395 0.49468 C 0.42256 0.4956 0.42117 0.49653 0.41996 0.49745 C 0.41892 0.49815 0.41805 0.49954 0.41701 0.5 C 0.41562 0.50069 0.41423 0.50093 0.41301 0.50139 C 0.40954 0.50231 0.40624 0.50255 0.40294 0.50417 C 0.39305 0.50833 0.39912 0.50648 0.38489 0.5081 C 0.33194 0.52384 0.38055 0.51018 0.24096 0.51204 L 0.16996 0.51343 C 0.16006 0.51667 0.17326 0.5125 0.15485 0.51597 C 0.14843 0.51736 0.1559 0.51852 0.14687 0.51875 C 0.12065 0.51968 0.06787 0.52014 0.06787 0.52014 L 0.06787 0.5213 " pathEditMode="relative" ptsTypes="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-1.11111E-6 C -0.00243 0.00301 -0.00486 0.00602 -0.00712 0.00926 C -0.01164 0.01598 -0.00608 0.0132 -0.01511 0.0213 C -0.02969 0.03426 -0.01424 0.02107 -0.025 0.02917 C -0.02604 0.0301 -0.02709 0.03102 -0.02813 0.03195 C -0.02934 0.03287 -0.03073 0.03357 -0.03212 0.03449 C -0.0342 0.03611 -0.03611 0.0382 -0.03802 0.03982 C -0.03976 0.04121 -0.0415 0.04236 -0.04306 0.04398 C -0.04445 0.04514 -0.04566 0.04676 -0.04705 0.04792 C -0.04861 0.04908 -0.05052 0.04931 -0.05209 0.05047 C -0.05417 0.05209 -0.05608 0.05417 -0.05816 0.05579 C -0.05903 0.05672 -0.06025 0.05741 -0.06111 0.05857 C -0.06216 0.05996 -0.06302 0.06135 -0.06407 0.0625 C -0.06615 0.06482 -0.06858 0.06621 -0.07101 0.06783 C -0.07327 0.07685 -0.07014 0.06783 -0.075 0.07315 C -0.07986 0.07848 -0.07639 0.07778 -0.08004 0.08264 C -0.08091 0.08357 -0.08212 0.08426 -0.08299 0.08519 C -0.08368 0.08658 -0.08438 0.08797 -0.08507 0.08912 C -0.08594 0.09074 -0.08733 0.09167 -0.08802 0.09329 C -0.08872 0.09445 -0.08854 0.09607 -0.08907 0.09723 C -0.08993 0.09885 -0.09115 0.09977 -0.09202 0.10116 C -0.09289 0.10232 -0.09323 0.10394 -0.0941 0.1051 C -0.09497 0.10672 -0.09618 0.10764 -0.09705 0.10926 C -0.09792 0.11088 -0.09844 0.11273 -0.09914 0.11459 C -0.09948 0.11574 -0.09948 0.11736 -0.1 0.11852 C -0.10087 0.11968 -0.10209 0.12037 -0.10313 0.1213 C -0.10486 0.12824 -0.10348 0.12408 -0.10799 0.1331 C -0.10868 0.13449 -0.1092 0.13611 -0.11007 0.13727 C -0.11111 0.13843 -0.11216 0.13959 -0.11302 0.14121 C -0.11389 0.14283 -0.11407 0.14514 -0.11511 0.14653 C -0.11684 0.14885 -0.12101 0.15185 -0.12101 0.15185 C -0.1217 0.15324 -0.12223 0.15463 -0.12309 0.15579 C -0.12396 0.15695 -0.125 0.15764 -0.12604 0.15857 C -0.12743 0.15973 -0.12882 0.16111 -0.13004 0.1625 C -0.13108 0.16366 -0.13195 0.16528 -0.13299 0.16644 C -0.13403 0.1676 -0.13507 0.16829 -0.13611 0.16922 C -0.13733 0.17037 -0.13872 0.17176 -0.14011 0.17315 C -0.15035 0.18496 -0.13629 0.17037 -0.14601 0.17986 L -0.15799 0.1919 C -0.15938 0.19306 -0.16059 0.19468 -0.16198 0.19584 C -0.16302 0.19676 -0.16407 0.19746 -0.16511 0.19838 C -0.16615 0.19977 -0.16702 0.20139 -0.16806 0.20255 C -0.16997 0.2044 -0.1724 0.20556 -0.17414 0.20787 C -0.175 0.20926 -0.17587 0.21065 -0.17709 0.21181 L -0.18611 0.21991 C -0.18698 0.2206 -0.1882 0.2213 -0.18907 0.22246 C -0.19045 0.22431 -0.1915 0.22639 -0.19306 0.22778 C -0.19427 0.22894 -0.19584 0.2294 -0.19705 0.23056 C -0.19844 0.23172 -0.19966 0.2331 -0.20104 0.23449 C -0.20209 0.23542 -0.20313 0.23635 -0.204 0.23704 C -0.20469 0.23843 -0.20504 0.24005 -0.20608 0.24121 C -0.20695 0.24213 -0.20816 0.2419 -0.20903 0.2426 C -0.21007 0.24329 -0.21111 0.24422 -0.21198 0.24514 C -0.21979 0.25371 -0.21059 0.24514 -0.21806 0.25185 C -0.21875 0.25324 -0.2191 0.25486 -0.21997 0.25579 C -0.22084 0.25672 -0.22205 0.25648 -0.22309 0.25718 C -0.22518 0.2588 -0.22691 0.26111 -0.229 0.2625 C -0.23039 0.26343 -0.23177 0.26389 -0.23299 0.26505 C -0.24098 0.27269 -0.22969 0.26621 -0.24202 0.27176 C -0.24306 0.27315 -0.24393 0.27477 -0.24497 0.2757 C -0.24584 0.27662 -0.24705 0.27662 -0.24809 0.27709 C -0.24948 0.27801 -0.2507 0.27871 -0.25209 0.27986 C -0.25417 0.28148 -0.25573 0.28403 -0.25799 0.28519 C -0.25903 0.28565 -0.26007 0.28588 -0.26111 0.28658 C -0.26216 0.28727 -0.26302 0.28843 -0.26407 0.28912 C -0.26563 0.29028 -0.26945 0.29121 -0.27101 0.2919 C -0.27205 0.29213 -0.27309 0.2926 -0.27396 0.29306 C -0.27518 0.29375 -0.27587 0.29514 -0.27709 0.29584 C -0.27969 0.29699 -0.28507 0.29838 -0.28507 0.29838 C -0.28594 0.29931 -0.28698 0.30047 -0.28802 0.30116 C -0.29254 0.30371 -0.29115 0.30116 -0.29497 0.30371 C -0.29618 0.30463 -0.29688 0.30579 -0.29809 0.30648 C -0.3 0.30764 -0.3066 0.3088 -0.30799 0.30903 C -0.31719 0.31736 -0.30313 0.30556 -0.31598 0.3132 C -0.31754 0.31412 -0.31858 0.31621 -0.31997 0.31713 C -0.32518 0.3206 -0.32257 0.31644 -0.32709 0.31991 C -0.32917 0.3213 -0.33108 0.32338 -0.33299 0.32523 C -0.33403 0.32593 -0.3349 0.32732 -0.33594 0.32778 L -0.33907 0.32917 C -0.33976 0.33056 -0.34011 0.33195 -0.34098 0.3331 C -0.34184 0.33426 -0.34289 0.33496 -0.34393 0.33588 C -0.34653 0.33773 -0.35348 0.34236 -0.35695 0.34375 C -0.35868 0.34445 -0.36042 0.34468 -0.36198 0.34514 C -0.36302 0.34607 -0.36389 0.34699 -0.36493 0.34769 C -0.36736 0.34931 -0.37066 0.34977 -0.37292 0.35047 C -0.37396 0.3507 -0.375 0.35162 -0.37604 0.35185 C -0.38507 0.35255 -0.39393 0.35278 -0.40295 0.35301 C -0.40973 0.35602 -0.40139 0.35255 -0.41198 0.35579 C -0.41302 0.35602 -0.41389 0.35672 -0.41493 0.35718 C -0.41702 0.35764 -0.41893 0.3581 -0.42101 0.35857 C -0.43681 0.35764 -0.44445 0.3581 -0.45799 0.35579 C -0.46598 0.3544 -0.46164 0.3551 -0.46702 0.35301 C -0.46823 0.35255 -0.46962 0.35232 -0.47101 0.35185 C -0.47205 0.35139 -0.47292 0.3507 -0.47396 0.35047 C -0.47604 0.34977 -0.47795 0.34954 -0.48004 0.34908 C -0.4816 0.34861 -0.48334 0.34815 -0.4849 0.34769 L -0.57101 0.34908 C -0.57292 0.34908 -0.57778 0.35116 -0.58004 0.35185 C -0.58802 0.35394 -0.58768 0.35301 -0.59792 0.3544 C -0.60035 0.35486 -0.60486 0.35579 -0.60486 0.35579 L -0.60486 0.35579 " pathEditMode="relative" ptsTypes="AAAAAAAAAAAAAAAAAAAAAAAAAAAAAAAAAAAAAA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093 L 0.0007 -0.00093 L 0.04566 0.00023 C 0.05 0.00046 0.05434 0.00069 0.05868 0.00162 C 0.06007 0.00208 0.06129 0.0037 0.06268 0.0044 C 0.06406 0.00486 0.07275 0.00671 0.07361 0.00694 C 0.07604 0.0074 0.0783 0.00764 0.08073 0.00833 C 0.08195 0.00856 0.08334 0.00926 0.08472 0.00972 C 0.08768 0.01018 0.09063 0.01041 0.09358 0.01088 C 0.09497 0.01134 0.09636 0.0118 0.09757 0.01227 C 0.09931 0.01273 0.10104 0.01296 0.10261 0.01365 C 0.10434 0.01435 0.10591 0.01551 0.10764 0.0162 C 0.1092 0.0169 0.11094 0.01713 0.11268 0.01759 C 0.11702 0.01898 0.11493 0.01898 0.11962 0.02152 C 0.12552 0.02477 0.12448 0.02361 0.12969 0.02569 C 0.13073 0.02592 0.1316 0.02662 0.13264 0.02685 C 0.1382 0.02916 0.1441 0.02986 0.14966 0.03217 C 0.15712 0.03565 0.14792 0.03102 0.15556 0.03634 C 0.1566 0.0368 0.15764 0.03703 0.15868 0.0375 C 0.16007 0.03842 0.16129 0.03958 0.16268 0.04027 C 0.16354 0.04074 0.16476 0.04097 0.16563 0.04166 C 0.16771 0.04305 0.16962 0.04514 0.1717 0.04699 C 0.17257 0.04791 0.17344 0.04907 0.17466 0.04953 C 0.18212 0.05301 0.17292 0.04838 0.18056 0.0537 C 0.1816 0.05416 0.18264 0.0544 0.18368 0.05486 C 0.18472 0.05555 0.18559 0.05694 0.18663 0.05764 C 0.1875 0.05833 0.18872 0.05833 0.18959 0.05902 C 0.19167 0.06041 0.19566 0.06435 0.19566 0.06435 L 0.19966 0.07222 C 0.20035 0.07361 0.20104 0.07477 0.20156 0.07615 L 0.20556 0.08703 C 0.20625 0.08865 0.20712 0.09027 0.20764 0.09236 C 0.20799 0.09352 0.20816 0.0949 0.20868 0.09629 C 0.2099 0.09977 0.21163 0.10324 0.21268 0.10694 C 0.21302 0.10833 0.21337 0.10949 0.21354 0.11088 C 0.21441 0.11435 0.21441 0.11828 0.21563 0.12152 L 0.21754 0.12685 C 0.21979 0.14421 0.21841 0.13773 0.22066 0.14699 C 0.22101 0.15 0.22118 0.15324 0.22153 0.15625 C 0.22188 0.15764 0.2224 0.15879 0.22257 0.16018 C 0.22309 0.16319 0.22309 0.16643 0.22361 0.16944 C 0.22379 0.17083 0.22431 0.17222 0.22466 0.17361 C 0.225 0.17523 0.22535 0.17708 0.2257 0.17893 C 0.22535 0.24676 0.22535 0.31481 0.22466 0.38287 C 0.22466 0.38426 0.22379 0.38541 0.22361 0.3868 C 0.22327 0.38889 0.22309 0.3912 0.22257 0.39352 C 0.2224 0.3949 0.22188 0.39606 0.22153 0.39745 C 0.22084 0.40185 0.22049 0.40648 0.21962 0.41088 C 0.21927 0.4125 0.2191 0.41435 0.21858 0.4162 C 0.21806 0.41759 0.21702 0.41875 0.21667 0.42014 C 0.21181 0.43449 0.21719 0.42315 0.21268 0.43217 C 0.21233 0.43379 0.21233 0.43588 0.21163 0.4375 C 0.2099 0.44074 0.20295 0.4493 0.19966 0.45069 L 0.19358 0.45347 C 0.19254 0.45393 0.1915 0.45393 0.19063 0.45486 C 0.18959 0.45555 0.18872 0.45671 0.18768 0.4574 C 0.18316 0.45995 0.18455 0.4574 0.18056 0.46018 C 0.17292 0.46527 0.18212 0.46065 0.17466 0.46412 C 0.17361 0.46551 0.17275 0.46713 0.1717 0.46805 C 0.17084 0.46898 0.16962 0.46875 0.16858 0.46944 C 0.16754 0.47014 0.16667 0.47129 0.16563 0.47199 C 0.16441 0.47315 0.16285 0.47361 0.16163 0.47477 C 0.16042 0.47592 0.15972 0.47777 0.15868 0.4787 C 0.15781 0.47963 0.1566 0.4794 0.15556 0.48009 C 0.15347 0.48171 0.15156 0.48356 0.14966 0.48541 C 0.14861 0.48634 0.14775 0.4875 0.1467 0.48819 C 0.14566 0.48842 0.14462 0.48889 0.14358 0.48935 C 0.13785 0.49328 0.14358 0.4912 0.13663 0.49467 C 0.13542 0.49537 0.13403 0.4956 0.13264 0.49606 C 0.12622 0.49884 0.12952 0.49815 0.12466 0.5 C 0.11875 0.50231 0.12136 0.50092 0.11372 0.50277 C 0.10747 0.50416 0.10816 0.50602 0.09966 0.50671 C 0.07344 0.50902 0.0842 0.50833 0.0467 0.50949 L -0.00538 0.51065 C -0.00798 0.51134 -0.01354 0.5125 -0.01632 0.51342 C -0.01736 0.51365 -0.01823 0.51435 -0.01927 0.51481 C -0.0243 0.5162 -0.03021 0.51666 -0.03524 0.51736 C -0.03941 0.51921 -0.03871 0.51921 -0.04427 0.52014 C -0.04757 0.5206 -0.05434 0.52152 -0.05434 0.52152 L -0.05434 0.52152 L -0.05521 0.51736 " pathEditMode="relative" ptsTypes="AAAAAAAAAAAAAAAAAAAAAAAAAAAA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g-portal.ru/img/93241/main_2x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019"/>
            <a:ext cx="9144000" cy="68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 rot="19228802">
            <a:off x="1188864" y="1108943"/>
            <a:ext cx="3578145" cy="1908761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19288050">
            <a:off x="1159681" y="1646821"/>
            <a:ext cx="35321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Молодец 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s://catherineasquithgallery.com/uploads/posts/2021-03/1614791859_20-p-fon-dlya-delovoi-prezentatsii-2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" y="0"/>
            <a:ext cx="9125059" cy="68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836712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Быстро встали, улыбнулись, 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Выше-выше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подтянулись. 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Ну-ка плечи распрямите, 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Поднимите, опустите.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право, влево повернитесь, 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 коленями коснитесь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Сделайте глубокий вдох </a:t>
            </a:r>
            <a:endParaRPr lang="ru-RU" sz="1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Выдыхаем.</a:t>
            </a:r>
            <a:endParaRPr lang="ru-RU" sz="14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img-fotki.yandex.ru/get/5209/134091466.15f/0_ec7a1_7f4339e9_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1" y="1052736"/>
            <a:ext cx="1821233" cy="27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fsd.multiurok.ru/html/2020/04/13/s_5e9493fc274af/1416628_2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00" l="1336" r="98282">
                        <a14:foregroundMark x1="53053" y1="23000" x2="53053" y2="23000"/>
                        <a14:foregroundMark x1="53053" y1="26500" x2="53053" y2="26500"/>
                        <a14:foregroundMark x1="51145" y1="25167" x2="51145" y2="25167"/>
                        <a14:foregroundMark x1="39313" y1="24833" x2="39313" y2="24833"/>
                        <a14:foregroundMark x1="50000" y1="27000" x2="50000" y2="27000"/>
                        <a14:foregroundMark x1="54198" y1="26167" x2="54198" y2="2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43215"/>
            <a:ext cx="2736304" cy="313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proprikol.ru/wp-content/uploads/2019/09/kartinki-zaryadka-dlya-detej-2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318" y1="32422" x2="42318" y2="32422"/>
                        <a14:foregroundMark x1="35938" y1="51563" x2="35938" y2="51563"/>
                        <a14:foregroundMark x1="27083" y1="64844" x2="27083" y2="64844"/>
                        <a14:foregroundMark x1="35938" y1="77474" x2="35938" y2="77474"/>
                        <a14:foregroundMark x1="27083" y1="77474" x2="27083" y2="77474"/>
                        <a14:foregroundMark x1="20703" y1="76953" x2="20703" y2="7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1897"/>
            <a:ext cx="4139434" cy="41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-8114"/>
            <a:ext cx="389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Физминутка</a:t>
            </a:r>
            <a:endParaRPr lang="ru-RU" sz="5400" b="1" cap="none" spc="0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videoPreview?id=1148924267204&amp;type=32&amp;idx=1&amp;tkn=XlpeEYb8nEdkOQQRQvAYxhW1CfY&amp;fn=external_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136904" cy="3630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Игра «День рождения»</a:t>
            </a:r>
            <a:endParaRPr lang="ru-RU" sz="54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967334"/>
            <a:ext cx="8280920" cy="226186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Раздел </a:t>
            </a:r>
            <a:endParaRPr lang="ru-RU" sz="5400" b="1" dirty="0" smtClean="0">
              <a:ln w="10541" cmpd="sng">
                <a:solidFill>
                  <a:srgbClr val="002060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54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«Логические задачи»</a:t>
            </a:r>
            <a:endParaRPr lang="ru-RU" sz="54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fonstola.ru/pic/201310/2560x1440/fonstola.ru_13298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" y="7937"/>
            <a:ext cx="9111700" cy="682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" name="AutoShape 4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83568" y="1052736"/>
            <a:ext cx="4464496" cy="352839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79912" y="1052736"/>
            <a:ext cx="4464496" cy="3528392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987824" y="4636772"/>
            <a:ext cx="576064" cy="72008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8173315" y="4682260"/>
            <a:ext cx="576064" cy="720080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12775" y="4636772"/>
            <a:ext cx="576064" cy="7200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300192" y="4682260"/>
            <a:ext cx="576064" cy="7200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0375" y="160338"/>
            <a:ext cx="72799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«Логическая задача-круги Эйлера»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63688" y="469722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164288" y="4715224"/>
            <a:ext cx="79208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ильный пятиугольник 17"/>
          <p:cNvSpPr/>
          <p:nvPr/>
        </p:nvSpPr>
        <p:spPr>
          <a:xfrm>
            <a:off x="5427657" y="4655064"/>
            <a:ext cx="720080" cy="72008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17728" y="4805234"/>
            <a:ext cx="1008112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331640" y="1340768"/>
            <a:ext cx="280831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Множество треугольников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39953" y="1340768"/>
            <a:ext cx="38164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Множество фигур синего цвета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3928" y="1916832"/>
            <a:ext cx="1101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общего?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fonstola.ru/pic/201310/2560x1440/fonstola.ru_13298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" y="7937"/>
            <a:ext cx="9111700" cy="682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" name="AutoShape 4" descr="https://kartinkin.net/uploads/posts/2022-03/1646152655_48-kartinkin-net-p-kartinki-fiksikov-5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83568" y="1052736"/>
            <a:ext cx="4464496" cy="352839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79912" y="1052736"/>
            <a:ext cx="4464496" cy="3528392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403648" y="1844824"/>
            <a:ext cx="576064" cy="72008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2619697" y="1916832"/>
            <a:ext cx="576064" cy="720080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4139952" y="2456892"/>
            <a:ext cx="576064" cy="7200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043633" y="2942946"/>
            <a:ext cx="576064" cy="7200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44526" y="160338"/>
            <a:ext cx="6767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«Логическая задача- круги Эйлера»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7657" y="1849639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778645" y="1813635"/>
            <a:ext cx="79208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ильный пятиугольник 17"/>
          <p:cNvSpPr/>
          <p:nvPr/>
        </p:nvSpPr>
        <p:spPr>
          <a:xfrm>
            <a:off x="6948264" y="3043219"/>
            <a:ext cx="720080" cy="72008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03408" y="3302986"/>
            <a:ext cx="1008112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sd.multiurok.ru/viewImage.php?image=http://flnka.ru/uploads/posts/2013-09/1380210677_2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3" y="8255"/>
            <a:ext cx="9108042" cy="68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7544" y="1196752"/>
            <a:ext cx="4824536" cy="40324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07904" y="1196752"/>
            <a:ext cx="4824536" cy="4104456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8" name="Picture 4" descr="https://kartinkin.net/uploads/posts/2022-12/1670419378_24-kartinkin-net-p-baran-kartinka-dlya-detei-oboi-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38" y="5714128"/>
            <a:ext cx="992181" cy="8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5.googleusercontent.com/2zwk7u1taDKqN-HvLc9UXSODVgysyMR9tb8FhAvshGEyVW2ZZ_ON1-U3SSe1MmSyZqbaga6KEoEjSFLtAfzVS7OrvCqjDlUJOIhgt77cIlKb-DpseTAPVB9gX8LdTdN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33" y="5654102"/>
            <a:ext cx="940947" cy="97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rintonic.ru/uploads/images/2016/04/15/img_5710a77e82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45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47" y="5383012"/>
            <a:ext cx="1296144" cy="14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vse-footbolki.ru/image/catalog/vsm/0/1/1224/1224613/previews/people_1_child_skirt_sun_front_white_7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6" b="100000" l="5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663" y="568777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img2.freepng.ru/20190604/trc/kisspng-cattle-sheep-clip-art-goat-mammal-5cf612e2293d19.42742296155963056216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19" y="5681593"/>
            <a:ext cx="986174" cy="8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img2.freepng.ru/20190604/trc/kisspng-cattle-sheep-clip-art-goat-mammal-5cf612e2293d19.427422961559630562168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35" y="5560308"/>
            <a:ext cx="1177948" cy="1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cache3.youla.io/files/images/720_720_out/5a/9f/5a9f9f13cf689a090e74a79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1" b="100000" l="1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0" y="5691562"/>
            <a:ext cx="731757" cy="9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gorets.ru/upload/iblock/262/crg16y2th63al9aeb3v7qe8psma1l2rv/kavkazskaya-burka-iz-ovechey-shersti-belay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97593" l="556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20" y="5300900"/>
            <a:ext cx="2231699" cy="14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6809" y="188640"/>
            <a:ext cx="70975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«Логическая задача – круги Эйлера»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484784"/>
            <a:ext cx="247827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Множество овечек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1484784"/>
            <a:ext cx="253026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Множество одежды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9685" y="1916832"/>
            <a:ext cx="42193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sd.multiurok.ru/viewImage.php?image=http://flnka.ru/uploads/posts/2013-09/1380210677_2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" y="2540"/>
            <a:ext cx="9108042" cy="68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7544" y="1196752"/>
            <a:ext cx="4824536" cy="40324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707904" y="1196752"/>
            <a:ext cx="4824536" cy="4104456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8" name="Picture 4" descr="https://kartinkin.net/uploads/posts/2022-12/1670419378_24-kartinkin-net-p-baran-kartinka-dlya-detei-oboi-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420620"/>
            <a:ext cx="14605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5.googleusercontent.com/2zwk7u1taDKqN-HvLc9UXSODVgysyMR9tb8FhAvshGEyVW2ZZ_ON1-U3SSe1MmSyZqbaga6KEoEjSFLtAfzVS7OrvCqjDlUJOIhgt77cIlKb-DpseTAPVB9gX8LdTdN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" y="1917065"/>
            <a:ext cx="1227455" cy="1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rintonic.ru/uploads/images/2016/04/15/img_5710a77e82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45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3309620"/>
            <a:ext cx="1467485" cy="16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vse-footbolki.ru/image/catalog/vsm/0/1/1224/1224613/previews/people_1_child_skirt_sun_front_white_7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6" b="100000" l="5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3500755"/>
            <a:ext cx="1014730" cy="10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img2.freepng.ru/20190604/trc/kisspng-cattle-sheep-clip-art-goat-mammal-5cf612e2293d19.42742296155963056216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80" y="3644900"/>
            <a:ext cx="1425575" cy="123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img2.freepng.ru/20190604/trc/kisspng-cattle-sheep-clip-art-goat-mammal-5cf612e2293d19.427422961559630562168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235" y="1941830"/>
            <a:ext cx="1466850" cy="12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cache3.youla.io/files/images/720_720_out/5a/9f/5a9f9f13cf689a090e74a79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1" b="100000" l="1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74" y="2112039"/>
            <a:ext cx="731757" cy="9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gorets.ru/upload/iblock/262/crg16y2th63al9aeb3v7qe8psma1l2rv/kavkazskaya-burka-iz-ovechey-shersti-belay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97593" l="556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42" y="2902587"/>
            <a:ext cx="2231699" cy="14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3174" y="188640"/>
            <a:ext cx="72109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«Логическая задача- круги Эйлера»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1484784"/>
            <a:ext cx="30243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Множество овечек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1484784"/>
            <a:ext cx="253026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Множество одежды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9685" y="1916832"/>
            <a:ext cx="42193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wallpaperscraft.ru/image/single/gory_vektor_pejzazh_133090_2048x115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 rot="1501519">
            <a:off x="4623001" y="342398"/>
            <a:ext cx="2886336" cy="151818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1904109">
            <a:off x="4658223" y="697037"/>
            <a:ext cx="26903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Молодец!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2" descr="https://img.teleguide.info/film/64/64681/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4" b="88787" l="37778" r="7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7006"/>
            <a:ext cx="9189882" cy="68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042085">
            <a:off x="6444869" y="2067093"/>
            <a:ext cx="2088232" cy="18002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0308884">
            <a:off x="7556779" y="4989335"/>
            <a:ext cx="792088" cy="7200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885041">
            <a:off x="2306277" y="1965718"/>
            <a:ext cx="1080120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3923928" y="836712"/>
            <a:ext cx="1296144" cy="1512168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674629">
            <a:off x="3440809" y="4716156"/>
            <a:ext cx="720080" cy="576064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20673354">
            <a:off x="3973599" y="3255965"/>
            <a:ext cx="2808312" cy="2376264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508104" y="5733256"/>
            <a:ext cx="936104" cy="8640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897128">
            <a:off x="5755223" y="196128"/>
            <a:ext cx="1728192" cy="15841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88640"/>
            <a:ext cx="6156176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ru-RU" sz="2800" b="1" spc="0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Найди все треугольники</a:t>
            </a:r>
            <a:endParaRPr lang="ru-RU" sz="2800" b="1" spc="0" dirty="0">
              <a:ln w="9000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accent6">
                    <a:lumMod val="75000"/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764704"/>
            <a:ext cx="4104456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ru-RU" sz="2800" b="1" spc="0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Найди фигуры желтого цвета</a:t>
            </a:r>
            <a:endParaRPr lang="ru-RU" sz="2800" b="1" spc="0" dirty="0">
              <a:ln w="9000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accent6">
                    <a:lumMod val="75000"/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rot="621804">
            <a:off x="1027699" y="3105439"/>
            <a:ext cx="2685600" cy="920641"/>
          </a:xfrm>
          <a:prstGeom prst="wedgeEllipse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667" b="90000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101" y="3281560"/>
            <a:ext cx="36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7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34428"/>
            <a:ext cx="9108504" cy="6885580"/>
            <a:chOff x="1043608" y="596837"/>
            <a:chExt cx="6650063" cy="498498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043608" y="596837"/>
              <a:ext cx="6650063" cy="4984986"/>
              <a:chOff x="1043608" y="596837"/>
              <a:chExt cx="6650063" cy="4984986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3608" y="620688"/>
                <a:ext cx="6650063" cy="494116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0" name="Picture 2" descr="https://i.pinimg.com/originals/67/19/bb/6719bb12bad0d9d9e6588e1299dd9a83.jpg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678" y="596837"/>
                <a:ext cx="6626993" cy="4984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Прямоугольник 2"/>
              <p:cNvSpPr/>
              <p:nvPr/>
            </p:nvSpPr>
            <p:spPr>
              <a:xfrm rot="20950458">
                <a:off x="2258600" y="2426520"/>
                <a:ext cx="683445" cy="332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" name="Picture 2" descr="http://static.tildacdn.com/tild3866-3734-4166-b362-346430363938/_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r="-2295" b="23553"/>
            <a:stretch>
              <a:fillRect/>
            </a:stretch>
          </p:blipFill>
          <p:spPr bwMode="auto">
            <a:xfrm>
              <a:off x="1411166" y="1146628"/>
              <a:ext cx="2148816" cy="2438417"/>
            </a:xfrm>
            <a:prstGeom prst="rect">
              <a:avLst/>
            </a:prstGeom>
            <a:noFill/>
          </p:spPr>
        </p:pic>
      </p:grpSp>
      <p:sp>
        <p:nvSpPr>
          <p:cNvPr id="12" name="Овал 11"/>
          <p:cNvSpPr/>
          <p:nvPr/>
        </p:nvSpPr>
        <p:spPr>
          <a:xfrm>
            <a:off x="1929159" y="4252248"/>
            <a:ext cx="347314" cy="324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голос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11247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7269" r="992" b="4072"/>
          <a:stretch>
            <a:fillRect/>
          </a:stretch>
        </p:blipFill>
        <p:spPr bwMode="auto">
          <a:xfrm>
            <a:off x="0" y="0"/>
            <a:ext cx="9131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7701" r="1180" b="80916"/>
          <a:stretch>
            <a:fillRect/>
          </a:stretch>
        </p:blipFill>
        <p:spPr bwMode="auto">
          <a:xfrm>
            <a:off x="0" y="0"/>
            <a:ext cx="9144000" cy="4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6а"/>
          <p:cNvGrpSpPr/>
          <p:nvPr/>
        </p:nvGrpSpPr>
        <p:grpSpPr>
          <a:xfrm>
            <a:off x="653344" y="4343400"/>
            <a:ext cx="1365852" cy="1832104"/>
            <a:chOff x="653344" y="4285636"/>
            <a:chExt cx="1365852" cy="18321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53344" y="4285636"/>
              <a:ext cx="1296144" cy="1800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Picture 2" descr="https://catherineasquithgallery.com/uploads/posts/2021-12/1639736234_115-catherineasquithgallery-com-p-neonovo-rozovii-fon-2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56" y="4308913"/>
              <a:ext cx="1324944" cy="180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0" t="11124" r="70464" b="80916"/>
            <a:stretch>
              <a:fillRect/>
            </a:stretch>
          </p:blipFill>
          <p:spPr bwMode="auto">
            <a:xfrm>
              <a:off x="709459" y="4311497"/>
              <a:ext cx="1309737" cy="43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7а"/>
          <p:cNvGrpSpPr/>
          <p:nvPr/>
        </p:nvGrpSpPr>
        <p:grpSpPr>
          <a:xfrm>
            <a:off x="2339752" y="4281322"/>
            <a:ext cx="1324944" cy="1808827"/>
            <a:chOff x="2339752" y="4281322"/>
            <a:chExt cx="1324944" cy="180882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339752" y="4285636"/>
              <a:ext cx="1296144" cy="1800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Picture 2" descr="https://catherineasquithgallery.com/uploads/posts/2021-12/1639736234_115-catherineasquithgallery-com-p-neonovo-rozovii-fon-2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4281322"/>
              <a:ext cx="1324944" cy="180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0" t="11124" r="70464" b="80916"/>
            <a:stretch>
              <a:fillRect/>
            </a:stretch>
          </p:blipFill>
          <p:spPr bwMode="auto">
            <a:xfrm>
              <a:off x="2339752" y="4291073"/>
              <a:ext cx="1309737" cy="43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4а"/>
          <p:cNvGrpSpPr/>
          <p:nvPr/>
        </p:nvGrpSpPr>
        <p:grpSpPr>
          <a:xfrm>
            <a:off x="5724128" y="1628800"/>
            <a:ext cx="1332022" cy="1809168"/>
            <a:chOff x="5724128" y="1628800"/>
            <a:chExt cx="1332022" cy="180916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724128" y="1628800"/>
              <a:ext cx="1296144" cy="1800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Picture 2" descr="https://catherineasquithgallery.com/uploads/posts/2021-12/1639736234_115-catherineasquithgallery-com-p-neonovo-rozovii-fon-2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206" y="1629141"/>
              <a:ext cx="1324944" cy="180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0" t="11124" r="70464" b="80916"/>
            <a:stretch>
              <a:fillRect/>
            </a:stretch>
          </p:blipFill>
          <p:spPr bwMode="auto">
            <a:xfrm>
              <a:off x="5731206" y="1632730"/>
              <a:ext cx="1309737" cy="43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" name="5а"/>
          <p:cNvGrpSpPr/>
          <p:nvPr/>
        </p:nvGrpSpPr>
        <p:grpSpPr>
          <a:xfrm>
            <a:off x="7555576" y="1597582"/>
            <a:ext cx="1324944" cy="1847022"/>
            <a:chOff x="7545698" y="1607544"/>
            <a:chExt cx="1324944" cy="1808827"/>
          </a:xfrm>
        </p:grpSpPr>
        <p:pic>
          <p:nvPicPr>
            <p:cNvPr id="74" name="Picture 2" descr="https://catherineasquithgallery.com/uploads/posts/2021-12/1639736234_115-catherineasquithgallery-com-p-neonovo-rozovii-fon-2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698" y="1607544"/>
              <a:ext cx="1324944" cy="180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0" t="11124" r="70464" b="80916"/>
            <a:stretch>
              <a:fillRect/>
            </a:stretch>
          </p:blipFill>
          <p:spPr bwMode="auto">
            <a:xfrm>
              <a:off x="7545698" y="1631190"/>
              <a:ext cx="1309737" cy="43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645217" y="1601744"/>
            <a:ext cx="1440000" cy="1924424"/>
            <a:chOff x="645217" y="1601744"/>
            <a:chExt cx="1440000" cy="1924424"/>
          </a:xfrm>
        </p:grpSpPr>
        <p:grpSp>
          <p:nvGrpSpPr>
            <p:cNvPr id="24" name="1а"/>
            <p:cNvGrpSpPr/>
            <p:nvPr/>
          </p:nvGrpSpPr>
          <p:grpSpPr>
            <a:xfrm>
              <a:off x="716256" y="1611922"/>
              <a:ext cx="1341648" cy="1817078"/>
              <a:chOff x="716256" y="1611922"/>
              <a:chExt cx="1341648" cy="1817078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716256" y="1628800"/>
                <a:ext cx="1296144" cy="18002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3" name="Picture 2" descr="https://catherineasquithgallery.com/uploads/posts/2021-12/1639736234_115-catherineasquithgallery-com-p-neonovo-rozovii-fon-23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960" y="1611922"/>
                <a:ext cx="1324944" cy="1808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0" t="11124" r="70464" b="80916"/>
              <a:stretch>
                <a:fillRect/>
              </a:stretch>
            </p:blipFill>
            <p:spPr bwMode="auto">
              <a:xfrm>
                <a:off x="740563" y="1629141"/>
                <a:ext cx="1309737" cy="43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50324" y1="41540" x2="50324" y2="41540"/>
                          <a14:backgroundMark x1="40762" y1="48211" x2="40762" y2="48211"/>
                          <a14:backgroundMark x1="29335" y1="58217" x2="29335" y2="58217"/>
                          <a14:backgroundMark x1="30632" y1="54882" x2="30632" y2="54882"/>
                          <a14:backgroundMark x1="18558" y1="79078" x2="18558" y2="79078"/>
                          <a14:backgroundMark x1="26823" y1="61977" x2="26823" y2="61977"/>
                          <a14:backgroundMark x1="35737" y1="54397" x2="35737" y2="543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17" y="1601744"/>
              <a:ext cx="1440000" cy="1924424"/>
            </a:xfrm>
            <a:prstGeom prst="rect">
              <a:avLst/>
            </a:prstGeom>
          </p:spPr>
        </p:pic>
      </p:grpSp>
      <p:grpSp>
        <p:nvGrpSpPr>
          <p:cNvPr id="94" name="1б"/>
          <p:cNvGrpSpPr/>
          <p:nvPr/>
        </p:nvGrpSpPr>
        <p:grpSpPr>
          <a:xfrm>
            <a:off x="721913" y="1548327"/>
            <a:ext cx="1446525" cy="1968049"/>
            <a:chOff x="7561020" y="1616236"/>
            <a:chExt cx="1309622" cy="1825328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569962" y="1616236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020" y="1712070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364768" y="1607544"/>
            <a:ext cx="1324944" cy="1821456"/>
            <a:chOff x="2364768" y="1607544"/>
            <a:chExt cx="1324944" cy="1821456"/>
          </a:xfrm>
        </p:grpSpPr>
        <p:grpSp>
          <p:nvGrpSpPr>
            <p:cNvPr id="27" name="2а"/>
            <p:cNvGrpSpPr/>
            <p:nvPr/>
          </p:nvGrpSpPr>
          <p:grpSpPr>
            <a:xfrm>
              <a:off x="2364768" y="1607544"/>
              <a:ext cx="1324944" cy="1821456"/>
              <a:chOff x="2364768" y="1607544"/>
              <a:chExt cx="1324944" cy="1821456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364768" y="1628800"/>
                <a:ext cx="1296144" cy="18002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5" name="Picture 2" descr="https://catherineasquithgallery.com/uploads/posts/2021-12/1639736234_115-catherineasquithgallery-com-p-neonovo-rozovii-fon-23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768" y="1607544"/>
                <a:ext cx="1324944" cy="1808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0" t="11124" r="70464" b="80916"/>
              <a:stretch>
                <a:fillRect/>
              </a:stretch>
            </p:blipFill>
            <p:spPr bwMode="auto">
              <a:xfrm>
                <a:off x="2379975" y="1624486"/>
                <a:ext cx="1309737" cy="43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92905" l="4862" r="89951">
                          <a14:backgroundMark x1="50567" y1="25894" x2="50567" y2="258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726" y="1820760"/>
              <a:ext cx="1189947" cy="1590252"/>
            </a:xfrm>
            <a:prstGeom prst="rect">
              <a:avLst/>
            </a:prstGeom>
          </p:spPr>
        </p:pic>
      </p:grpSp>
      <p:grpSp>
        <p:nvGrpSpPr>
          <p:cNvPr id="125" name="2б"/>
          <p:cNvGrpSpPr/>
          <p:nvPr/>
        </p:nvGrpSpPr>
        <p:grpSpPr>
          <a:xfrm>
            <a:off x="2354600" y="1569350"/>
            <a:ext cx="1443104" cy="1981183"/>
            <a:chOff x="7384441" y="1592230"/>
            <a:chExt cx="1300680" cy="1825328"/>
          </a:xfrm>
        </p:grpSpPr>
        <p:sp>
          <p:nvSpPr>
            <p:cNvPr id="126" name="Прямоугольник 125"/>
            <p:cNvSpPr/>
            <p:nvPr/>
          </p:nvSpPr>
          <p:spPr>
            <a:xfrm>
              <a:off x="7384441" y="1592230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302" y="1788768"/>
              <a:ext cx="1247819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023251" y="1624486"/>
            <a:ext cx="1448437" cy="1938112"/>
            <a:chOff x="4023251" y="1624486"/>
            <a:chExt cx="1448437" cy="1938112"/>
          </a:xfrm>
        </p:grpSpPr>
        <p:grpSp>
          <p:nvGrpSpPr>
            <p:cNvPr id="29" name="3а"/>
            <p:cNvGrpSpPr/>
            <p:nvPr/>
          </p:nvGrpSpPr>
          <p:grpSpPr>
            <a:xfrm>
              <a:off x="4023251" y="1624486"/>
              <a:ext cx="1324944" cy="1808827"/>
              <a:chOff x="4023251" y="1624486"/>
              <a:chExt cx="1324944" cy="1808827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4044448" y="1628800"/>
                <a:ext cx="1296144" cy="18002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6" name="Picture 2" descr="https://catherineasquithgallery.com/uploads/posts/2021-12/1639736234_115-catherineasquithgallery-com-p-neonovo-rozovii-fon-23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3251" y="1624486"/>
                <a:ext cx="1324944" cy="1808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0" t="11124" r="70464" b="80916"/>
              <a:stretch>
                <a:fillRect/>
              </a:stretch>
            </p:blipFill>
            <p:spPr bwMode="auto">
              <a:xfrm>
                <a:off x="4026160" y="1631190"/>
                <a:ext cx="1309737" cy="43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45" b="93936" l="0" r="89951">
                          <a14:backgroundMark x1="52188" y1="35537" x2="52188" y2="35537"/>
                          <a14:backgroundMark x1="42626" y1="43602" x2="42626" y2="43602"/>
                          <a14:backgroundMark x1="31199" y1="50697" x2="31199" y2="50697"/>
                          <a14:backgroundMark x1="14740" y1="65011" x2="14740" y2="650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688" y="1638174"/>
              <a:ext cx="1440000" cy="1924424"/>
            </a:xfrm>
            <a:prstGeom prst="rect">
              <a:avLst/>
            </a:prstGeom>
          </p:spPr>
        </p:pic>
      </p:grpSp>
      <p:grpSp>
        <p:nvGrpSpPr>
          <p:cNvPr id="129" name="3б"/>
          <p:cNvGrpSpPr/>
          <p:nvPr/>
        </p:nvGrpSpPr>
        <p:grpSpPr>
          <a:xfrm>
            <a:off x="3939957" y="1601744"/>
            <a:ext cx="1473039" cy="1883359"/>
            <a:chOff x="7394570" y="1479649"/>
            <a:chExt cx="1365190" cy="1825328"/>
          </a:xfrm>
        </p:grpSpPr>
        <p:sp>
          <p:nvSpPr>
            <p:cNvPr id="130" name="Прямоугольник 129"/>
            <p:cNvSpPr/>
            <p:nvPr/>
          </p:nvSpPr>
          <p:spPr>
            <a:xfrm>
              <a:off x="7459080" y="1479649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1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570" y="1696550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2" name="Рисунок 1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04" b="89994" l="5835" r="97245">
                        <a14:backgroundMark x1="61750" y1="25470" x2="61750" y2="25470"/>
                        <a14:backgroundMark x1="43355" y1="38811" x2="43355" y2="38811"/>
                        <a14:backgroundMark x1="33144" y1="44027" x2="33144" y2="44027"/>
                        <a14:backgroundMark x1="24311" y1="51122" x2="24311" y2="51122"/>
                        <a14:backgroundMark x1="21637" y1="55367" x2="21637" y2="55367"/>
                        <a14:backgroundMark x1="13452" y1="75804" x2="13452" y2="75804"/>
                        <a14:backgroundMark x1="54046" y1="33909" x2="54046" y2="33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63" y="1786859"/>
            <a:ext cx="1440000" cy="1924424"/>
          </a:xfrm>
          <a:prstGeom prst="rect">
            <a:avLst/>
          </a:prstGeom>
        </p:spPr>
      </p:pic>
      <p:grpSp>
        <p:nvGrpSpPr>
          <p:cNvPr id="133" name="4б"/>
          <p:cNvGrpSpPr/>
          <p:nvPr/>
        </p:nvGrpSpPr>
        <p:grpSpPr>
          <a:xfrm>
            <a:off x="5705672" y="1553118"/>
            <a:ext cx="1532643" cy="1973050"/>
            <a:chOff x="7551722" y="1610970"/>
            <a:chExt cx="1318920" cy="1825328"/>
          </a:xfrm>
        </p:grpSpPr>
        <p:sp>
          <p:nvSpPr>
            <p:cNvPr id="134" name="Прямоугольник 133"/>
            <p:cNvSpPr/>
            <p:nvPr/>
          </p:nvSpPr>
          <p:spPr>
            <a:xfrm>
              <a:off x="7569962" y="1610970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5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722" y="1884602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6" name="Рисунок 13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7" b="89976" l="6727" r="90000">
                        <a14:backgroundMark x1="47364" y1="23329" x2="47364" y2="23329"/>
                        <a14:backgroundMark x1="57545" y1="37789" x2="57545" y2="37789"/>
                        <a14:backgroundMark x1="71500" y1="47084" x2="71500" y2="47084"/>
                        <a14:backgroundMark x1="13091" y1="14824" x2="13091" y2="14824"/>
                        <a14:backgroundMark x1="77864" y1="58141" x2="77864" y2="58141"/>
                        <a14:backgroundMark x1="43591" y1="25030" x2="43591" y2="25030"/>
                        <a14:backgroundMark x1="53727" y1="35237" x2="53727" y2="35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52" y="2076037"/>
            <a:ext cx="1805260" cy="1350832"/>
          </a:xfrm>
          <a:prstGeom prst="rect">
            <a:avLst/>
          </a:prstGeom>
        </p:spPr>
      </p:pic>
      <p:grpSp>
        <p:nvGrpSpPr>
          <p:cNvPr id="137" name="5б"/>
          <p:cNvGrpSpPr/>
          <p:nvPr/>
        </p:nvGrpSpPr>
        <p:grpSpPr>
          <a:xfrm>
            <a:off x="7419208" y="1569350"/>
            <a:ext cx="1524638" cy="2054309"/>
            <a:chOff x="9961202" y="1911223"/>
            <a:chExt cx="1321739" cy="1825328"/>
          </a:xfrm>
        </p:grpSpPr>
        <p:sp>
          <p:nvSpPr>
            <p:cNvPr id="138" name="Прямоугольник 137"/>
            <p:cNvSpPr/>
            <p:nvPr/>
          </p:nvSpPr>
          <p:spPr>
            <a:xfrm>
              <a:off x="9961202" y="1911223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9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319" y="2025726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0" name="Рисунок 13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41" b="89976" l="10409" r="90000">
                        <a14:backgroundMark x1="45318" y1="19441" x2="45318" y2="19441"/>
                        <a14:backgroundMark x1="58000" y1="34751" x2="58000" y2="34751"/>
                        <a14:backgroundMark x1="68182" y1="46598" x2="68182" y2="4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2" y="4660094"/>
            <a:ext cx="2306432" cy="1725847"/>
          </a:xfrm>
          <a:prstGeom prst="rect">
            <a:avLst/>
          </a:prstGeom>
        </p:spPr>
      </p:pic>
      <p:grpSp>
        <p:nvGrpSpPr>
          <p:cNvPr id="141" name="6б"/>
          <p:cNvGrpSpPr/>
          <p:nvPr/>
        </p:nvGrpSpPr>
        <p:grpSpPr>
          <a:xfrm>
            <a:off x="582451" y="4343400"/>
            <a:ext cx="1625960" cy="1997772"/>
            <a:chOff x="7452226" y="1632730"/>
            <a:chExt cx="1309622" cy="1825328"/>
          </a:xfrm>
        </p:grpSpPr>
        <p:sp>
          <p:nvSpPr>
            <p:cNvPr id="142" name="Прямоугольник 141"/>
            <p:cNvSpPr/>
            <p:nvPr/>
          </p:nvSpPr>
          <p:spPr>
            <a:xfrm>
              <a:off x="7461168" y="1632730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3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226" y="1787512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10" b="89976" l="0" r="90000">
                        <a14:backgroundMark x1="6409" y1="34569" x2="6409" y2="34569"/>
                        <a14:backgroundMark x1="62318" y1="40522" x2="62318" y2="40522"/>
                        <a14:backgroundMark x1="6409" y1="9964" x2="6409" y2="9964"/>
                        <a14:backgroundMark x1="50864" y1="31166" x2="50864" y2="31166"/>
                        <a14:backgroundMark x1="66727" y1="49028" x2="66727" y2="49028"/>
                        <a14:backgroundMark x1="20461" y1="44015" x2="20461" y2="44015"/>
                        <a14:backgroundMark x1="31700" y1="51737" x2="31700" y2="51737"/>
                        <a14:backgroundMark x1="14121" y1="32819" x2="14121" y2="32819"/>
                        <a14:backgroundMark x1="8934" y1="49035" x2="8934" y2="49035"/>
                        <a14:backgroundMark x1="21614" y1="61004" x2="21614" y2="61004"/>
                        <a14:backgroundMark x1="15850" y1="49807" x2="15850" y2="49807"/>
                        <a14:backgroundMark x1="5764" y1="19305" x2="5764" y2="19305"/>
                        <a14:backgroundMark x1="12104" y1="25097" x2="12104" y2="25097"/>
                        <a14:backgroundMark x1="35735" y1="50579" x2="35735" y2="50579"/>
                        <a14:backgroundMark x1="23631" y1="50579" x2="23631" y2="50579"/>
                        <a14:backgroundMark x1="34294" y1="17761" x2="34294" y2="17761"/>
                        <a14:backgroundMark x1="27378" y1="7336" x2="27378" y2="7336"/>
                        <a14:backgroundMark x1="9510" y1="7336" x2="9510" y2="7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1" y="4777942"/>
            <a:ext cx="1800481" cy="1347256"/>
          </a:xfrm>
          <a:prstGeom prst="rect">
            <a:avLst/>
          </a:prstGeom>
        </p:spPr>
      </p:pic>
      <p:grpSp>
        <p:nvGrpSpPr>
          <p:cNvPr id="145" name="7б"/>
          <p:cNvGrpSpPr/>
          <p:nvPr/>
        </p:nvGrpSpPr>
        <p:grpSpPr>
          <a:xfrm>
            <a:off x="2319128" y="4257673"/>
            <a:ext cx="1506289" cy="1933864"/>
            <a:chOff x="7408618" y="1661931"/>
            <a:chExt cx="1309622" cy="1825328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7413089" y="1661931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7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8618" y="1740304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015648" y="4277644"/>
            <a:ext cx="1324944" cy="1822256"/>
            <a:chOff x="4015648" y="4277644"/>
            <a:chExt cx="1324944" cy="1822256"/>
          </a:xfrm>
        </p:grpSpPr>
        <p:grpSp>
          <p:nvGrpSpPr>
            <p:cNvPr id="26" name="8а"/>
            <p:cNvGrpSpPr/>
            <p:nvPr/>
          </p:nvGrpSpPr>
          <p:grpSpPr>
            <a:xfrm>
              <a:off x="4015648" y="4277644"/>
              <a:ext cx="1324944" cy="1822256"/>
              <a:chOff x="4015648" y="4277644"/>
              <a:chExt cx="1324944" cy="1822256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4026160" y="4277644"/>
                <a:ext cx="1296144" cy="18002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2" name="Picture 2" descr="https://catherineasquithgallery.com/uploads/posts/2021-12/1639736234_115-catherineasquithgallery-com-p-neonovo-rozovii-fon-23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5648" y="4291073"/>
                <a:ext cx="1324944" cy="1808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0" t="11124" r="70464" b="80916"/>
              <a:stretch>
                <a:fillRect/>
              </a:stretch>
            </p:blipFill>
            <p:spPr bwMode="auto">
              <a:xfrm>
                <a:off x="4023251" y="4291073"/>
                <a:ext cx="1309737" cy="43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92905" l="4862" r="89951">
                          <a14:backgroundMark x1="50567" y1="25894" x2="50567" y2="258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395" y="4495584"/>
              <a:ext cx="1189947" cy="1590252"/>
            </a:xfrm>
            <a:prstGeom prst="rect">
              <a:avLst/>
            </a:prstGeom>
          </p:spPr>
        </p:pic>
      </p:grpSp>
      <p:grpSp>
        <p:nvGrpSpPr>
          <p:cNvPr id="149" name="8б"/>
          <p:cNvGrpSpPr/>
          <p:nvPr/>
        </p:nvGrpSpPr>
        <p:grpSpPr>
          <a:xfrm>
            <a:off x="3969886" y="4262429"/>
            <a:ext cx="1420597" cy="1921083"/>
            <a:chOff x="7446360" y="1650272"/>
            <a:chExt cx="1309622" cy="1825328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7446360" y="1650272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1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360" y="1858506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5706371" y="4275380"/>
            <a:ext cx="1440000" cy="2080558"/>
            <a:chOff x="5706371" y="4275380"/>
            <a:chExt cx="1440000" cy="2080558"/>
          </a:xfrm>
        </p:grpSpPr>
        <p:grpSp>
          <p:nvGrpSpPr>
            <p:cNvPr id="31" name="9а"/>
            <p:cNvGrpSpPr/>
            <p:nvPr/>
          </p:nvGrpSpPr>
          <p:grpSpPr>
            <a:xfrm>
              <a:off x="5716691" y="4275380"/>
              <a:ext cx="1332022" cy="1810456"/>
              <a:chOff x="5724128" y="4270780"/>
              <a:chExt cx="1332022" cy="1810456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5724128" y="4270780"/>
                <a:ext cx="1296144" cy="18002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1" name="Picture 2" descr="https://catherineasquithgallery.com/uploads/posts/2021-12/1639736234_115-catherineasquithgallery-com-p-neonovo-rozovii-fon-23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4272409"/>
                <a:ext cx="1324944" cy="1808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0" t="11124" r="70464" b="80916"/>
              <a:stretch>
                <a:fillRect/>
              </a:stretch>
            </p:blipFill>
            <p:spPr bwMode="auto">
              <a:xfrm>
                <a:off x="5746413" y="4281322"/>
                <a:ext cx="1309737" cy="43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80" b="84415" l="2998" r="89789">
                          <a14:backgroundMark x1="56321" y1="29351" x2="56321" y2="29351"/>
                          <a14:backgroundMark x1="46191" y1="36446" x2="46191" y2="36446"/>
                          <a14:backgroundMark x1="37925" y1="42632" x2="37925" y2="42632"/>
                          <a14:backgroundMark x1="30308" y1="49788" x2="30308" y2="49788"/>
                          <a14:backgroundMark x1="22690" y1="55488" x2="22690" y2="55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71" y="4431514"/>
              <a:ext cx="1440000" cy="1924424"/>
            </a:xfrm>
            <a:prstGeom prst="rect">
              <a:avLst/>
            </a:prstGeom>
          </p:spPr>
        </p:pic>
      </p:grpSp>
      <p:grpSp>
        <p:nvGrpSpPr>
          <p:cNvPr id="153" name="9б"/>
          <p:cNvGrpSpPr/>
          <p:nvPr/>
        </p:nvGrpSpPr>
        <p:grpSpPr>
          <a:xfrm>
            <a:off x="5666180" y="4273071"/>
            <a:ext cx="1457133" cy="1825328"/>
            <a:chOff x="7470141" y="1591043"/>
            <a:chExt cx="1309622" cy="1825328"/>
          </a:xfrm>
        </p:grpSpPr>
        <p:sp>
          <p:nvSpPr>
            <p:cNvPr id="154" name="Прямоугольник 153"/>
            <p:cNvSpPr/>
            <p:nvPr/>
          </p:nvSpPr>
          <p:spPr>
            <a:xfrm>
              <a:off x="7470141" y="1591043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5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0141" y="1793422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7334440" y="4269652"/>
            <a:ext cx="1440000" cy="1963650"/>
            <a:chOff x="7334440" y="4269652"/>
            <a:chExt cx="1440000" cy="1963650"/>
          </a:xfrm>
        </p:grpSpPr>
        <p:grpSp>
          <p:nvGrpSpPr>
            <p:cNvPr id="30" name="10а"/>
            <p:cNvGrpSpPr/>
            <p:nvPr/>
          </p:nvGrpSpPr>
          <p:grpSpPr>
            <a:xfrm>
              <a:off x="7422096" y="4269652"/>
              <a:ext cx="1324944" cy="1824811"/>
              <a:chOff x="7422096" y="4269652"/>
              <a:chExt cx="1324944" cy="1824811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7422096" y="4269652"/>
                <a:ext cx="1296144" cy="18002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Picture 2" descr="https://catherineasquithgallery.com/uploads/posts/2021-12/1639736234_115-catherineasquithgallery-com-p-neonovo-rozovii-fon-23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2096" y="4285636"/>
                <a:ext cx="1324944" cy="1808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0" t="11124" r="70464" b="80916"/>
              <a:stretch>
                <a:fillRect/>
              </a:stretch>
            </p:blipFill>
            <p:spPr bwMode="auto">
              <a:xfrm>
                <a:off x="7437303" y="4289981"/>
                <a:ext cx="1309737" cy="432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6" name="Рисунок 155"/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55511" y1="36992" x2="55511" y2="36992"/>
                          <a14:backgroundMark x1="43436" y1="45058" x2="43436" y2="45058"/>
                          <a14:backgroundMark x1="39627" y1="50334" x2="39627" y2="50334"/>
                          <a14:backgroundMark x1="20583" y1="78351" x2="20583" y2="78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440" y="4308878"/>
              <a:ext cx="1440000" cy="1924424"/>
            </a:xfrm>
            <a:prstGeom prst="rect">
              <a:avLst/>
            </a:prstGeom>
          </p:spPr>
        </p:pic>
      </p:grpSp>
      <p:grpSp>
        <p:nvGrpSpPr>
          <p:cNvPr id="157" name="10б"/>
          <p:cNvGrpSpPr/>
          <p:nvPr/>
        </p:nvGrpSpPr>
        <p:grpSpPr>
          <a:xfrm>
            <a:off x="7379648" y="4285636"/>
            <a:ext cx="1454464" cy="1825328"/>
            <a:chOff x="7547300" y="1595421"/>
            <a:chExt cx="1323342" cy="1825328"/>
          </a:xfrm>
        </p:grpSpPr>
        <p:sp>
          <p:nvSpPr>
            <p:cNvPr id="158" name="Прямоугольник 157"/>
            <p:cNvSpPr/>
            <p:nvPr/>
          </p:nvSpPr>
          <p:spPr>
            <a:xfrm>
              <a:off x="7569962" y="1595421"/>
              <a:ext cx="1300680" cy="182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9" name="Picture 2" descr="https://europechi.ru/include/podarok_ico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7300" y="1849121"/>
              <a:ext cx="1309622" cy="14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faret-decor.ru/sites/default/files/2022-08/informatica/3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/>
          <a:stretch>
            <a:fillRect/>
          </a:stretch>
        </p:blipFill>
        <p:spPr bwMode="auto">
          <a:xfrm>
            <a:off x="36236" y="3222"/>
            <a:ext cx="9076100" cy="68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5013" y="342900"/>
            <a:ext cx="4895850" cy="4248150"/>
          </a:xfrm>
          <a:prstGeom prst="rect">
            <a:avLst/>
          </a:prstGeom>
          <a:gradFill>
            <a:gsLst>
              <a:gs pos="0">
                <a:srgbClr val="FF3399"/>
              </a:gs>
              <a:gs pos="7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375" y="342900"/>
            <a:ext cx="0" cy="42481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19700" y="363538"/>
            <a:ext cx="73025" cy="4259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000232" y="1785926"/>
            <a:ext cx="4895850" cy="714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005013" y="3284538"/>
            <a:ext cx="48958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021138" y="692150"/>
            <a:ext cx="863600" cy="865188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664200" y="620713"/>
            <a:ext cx="863600" cy="1008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411413" y="620713"/>
            <a:ext cx="865187" cy="1008062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3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05063" y="2239963"/>
            <a:ext cx="85883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676900" y="3525838"/>
            <a:ext cx="858838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5113" y="3421063"/>
            <a:ext cx="8588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4825" y="1990725"/>
            <a:ext cx="858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929198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5" y="2092325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786322"/>
            <a:ext cx="85883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57884" y="4857760"/>
            <a:ext cx="85883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-285784" y="5929330"/>
            <a:ext cx="96441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</a:rPr>
              <a:t>Найди недостающую фигуру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2" name="Picture 4" descr="https://i.ytimg.com/vi/Tls6wgsVg9k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" b="99167" l="26875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124744"/>
            <a:ext cx="4392488" cy="30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-26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2189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0052 -0.01459 -0.00052 -0.02408 0.00295 -0.03635 C 0.00451 -0.04815 0.00712 -0.05972 0.00851 -0.07153 C 0.00972 -0.10162 0.01285 -0.13033 0.01701 -0.15972 C 0.01788 -0.17199 0.01823 -0.18287 0.01615 -0.19491 C 0.0151 -0.20093 0.01302 -0.20486 0.01042 -0.20996 C 0.00972 -0.21135 0.00851 -0.21389 0.00851 -0.21389 C 0.00816 -0.21505 0.00764 -0.2176 0.00764 -0.2176 " pathEditMode="relative" ptsTypes="fffffffA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2156121" y="1524000"/>
            <a:ext cx="0" cy="4443425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514770" y="3882872"/>
            <a:ext cx="32827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"/>
          <p:cNvSpPr/>
          <p:nvPr/>
        </p:nvSpPr>
        <p:spPr>
          <a:xfrm>
            <a:off x="7018798" y="1240140"/>
            <a:ext cx="91083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2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" name="4"/>
          <p:cNvSpPr/>
          <p:nvPr/>
        </p:nvSpPr>
        <p:spPr>
          <a:xfrm>
            <a:off x="4983403" y="2479655"/>
            <a:ext cx="91083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4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5"/>
          <p:cNvSpPr/>
          <p:nvPr/>
        </p:nvSpPr>
        <p:spPr>
          <a:xfrm>
            <a:off x="5210364" y="3910023"/>
            <a:ext cx="910835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5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3"/>
          <p:cNvSpPr/>
          <p:nvPr/>
        </p:nvSpPr>
        <p:spPr>
          <a:xfrm>
            <a:off x="4162727" y="5289242"/>
            <a:ext cx="91083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3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1" name="Picture 2" descr="https://rutatu.ru/wp-content/uploads/2021/10/380-Kupit-perevodnyye-tatu-RUTATU-6x8-tri-kota-karamelka-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0760" y="3429000"/>
            <a:ext cx="2721122" cy="2721122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0035" y="285728"/>
            <a:ext cx="8643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</a:rPr>
              <a:t>Сколько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</a:rPr>
              <a:t>четырехугольников</a:t>
            </a:r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</a:rPr>
              <a:t> ты видишь?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7" y="2163469"/>
            <a:ext cx="3119119" cy="17465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53334" y="3960548"/>
            <a:ext cx="3099663" cy="17456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890" y="2606040"/>
            <a:ext cx="5840730" cy="3581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62890" y="2606040"/>
            <a:ext cx="5840730" cy="358140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27678" y="1123295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36351" y="785813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89025" y="785813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32232" y="1356361"/>
            <a:ext cx="6453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2" descr="https://2karandasha.ru/uploads/images/colorings/color/thumb/3703-raskraska-karamelka-s-ledencom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67" b="100000" l="5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5074" y="2786058"/>
            <a:ext cx="2786082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5786" y="142852"/>
            <a:ext cx="73803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</a:rPr>
              <a:t>Сколько треугольников ты видишь?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media.gen.ru/insecure/rs:fit:1000:1000:no:0/el:0/plain/local:/p/23952/10600_50_1_1000x100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34" y="1707391"/>
            <a:ext cx="2215480" cy="22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media.gen.ru/insecure/rs:fit:1000:1000:no:0/el:0/plain/local:/p/23952/10600_50_1_100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75348"/>
            <a:ext cx="2863790" cy="28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gen.ru/insecure/rs:fit:1000:1000:no:0/el:0/plain/local:/p/23952/10600_50_1_1000x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68760"/>
            <a:ext cx="3810364" cy="381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авнобедренный треугольник 8"/>
          <p:cNvSpPr/>
          <p:nvPr/>
        </p:nvSpPr>
        <p:spPr>
          <a:xfrm rot="20472329">
            <a:off x="6356628" y="-23126"/>
            <a:ext cx="1930444" cy="1906087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978495">
            <a:off x="2806495" y="357400"/>
            <a:ext cx="1625618" cy="1742128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594599" y="170750"/>
            <a:ext cx="648072" cy="648072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20896898">
            <a:off x="285459" y="379556"/>
            <a:ext cx="1049112" cy="10062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692696"/>
            <a:ext cx="1080120" cy="9361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58182" y="407794"/>
            <a:ext cx="504056" cy="50405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5589240"/>
            <a:ext cx="4283968" cy="10156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ru-RU" sz="2000" b="1" spc="0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Сложи все цифры  </a:t>
            </a:r>
            <a:r>
              <a:rPr lang="ru-RU" sz="3200" b="1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2800" b="1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коробки по размеру</a:t>
            </a:r>
            <a:endParaRPr lang="ru-RU" sz="2000" b="1" spc="0" dirty="0">
              <a:ln w="9000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accent6">
                    <a:lumMod val="75000"/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 rot="19757099" flipH="1">
            <a:off x="5234144" y="4552785"/>
            <a:ext cx="2768630" cy="920641"/>
          </a:xfrm>
          <a:prstGeom prst="wedgeEllipse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2karandasha.ru/uploads/images/colorings/color/thumb/3703-raskraska-karamelka-s-ledenc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100000" l="5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3394" y="4599756"/>
            <a:ext cx="2200606" cy="220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1 0.12639 C -0.16875 0.1287 -0.11007 0.12083 -0.16754 0.13657 C -0.17327 0.14028 -0.1783 0.14606 -0.18438 0.14861 C -0.22014 0.16319 -0.2599 0.15694 -0.29671 0.16088 C -0.35677 0.15972 -0.37535 0.15856 -0.42292 0.15486 C -0.43802 0.15648 -0.46528 0.15208 -0.47987 0.16921 C -0.48629 0.17685 -0.49219 0.18565 -0.49827 0.19375 C -0.50087 0.19722 -0.50747 0.20208 -0.50747 0.20231 C -0.51233 0.21157 -0.52049 0.21643 -0.52761 0.22245 C -0.54306 0.23541 -0.53299 0.23055 -0.54289 0.23472 C -0.55834 0.24838 -0.57552 0.25879 -0.59219 0.26967 C -0.59775 0.27338 -0.60903 0.27986 -0.60903 0.28009 C -0.6191 0.29352 -0.61424 0.29004 -0.62136 0.29421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4445 C 0.01215 0.04514 0.02048 0.04514 0.02864 0.04653 C 0.05382 0.05093 0.0783 0.06991 0.10243 0.0794 C 0.11493 0.08426 0.12864 0.08565 0.14097 0.09167 C 0.15087 0.09653 0.15677 0.10162 0.16718 0.10394 C 0.17882 0.11459 0.19791 0.12431 0.2118 0.12662 C 0.22708 0.13357 0.24184 0.13959 0.25781 0.14306 C 0.27517 0.15139 0.29288 0.15579 0.31024 0.16343 C 0.31354 0.16482 0.31614 0.16829 0.31944 0.16968 C 0.32396 0.17176 0.32882 0.17176 0.33333 0.17361 C 0.34774 0.17963 0.36146 0.18635 0.37639 0.18982 C 0.38663 0.19537 0.38559 0.19977 0.39479 0.20834 C 0.39878 0.21204 0.40712 0.21875 0.40712 0.21898 C 0.41302 0.2301 0.42048 0.23727 0.42396 0.25139 C 0.4276 0.26597 0.4283 0.28148 0.43472 0.29445 C 0.43732 0.31158 0.44253 0.32824 0.44253 0.34584 " pathEditMode="relative" rAng="0" ptsTypes="fffffffffffffff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1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14524E-7 C 0.01077 0.00208 0.0217 0.00255 0.03229 0.00601 C 0.04809 0.01133 0.06389 0.02035 0.07986 0.02452 C 0.11719 0.03446 0.07587 0.01758 0.11528 0.03076 C 0.16406 0.04695 0.10434 0.03215 0.15226 0.04302 C 0.15886 0.04649 0.16545 0.05065 0.17222 0.05319 C 0.17778 0.05527 0.18368 0.05504 0.18924 0.05736 C 0.20729 0.06476 0.22396 0.07586 0.24306 0.07979 C 0.25382 0.08534 0.25608 0.08603 0.26615 0.09228 C 0.27483 0.0976 0.27986 0.10407 0.28924 0.10662 C 0.30226 0.12049 0.31771 0.13044 0.33229 0.14131 C 0.33577 0.14385 0.3382 0.14871 0.34149 0.15171 C 0.36129 0.16998 0.38351 0.18548 0.40452 0.20074 C 0.42674 0.21693 0.38837 0.19473 0.42153 0.21508 C 0.45226 0.23404 0.41493 0.2093 0.43681 0.22132 C 0.4474 0.22711 0.45747 0.2352 0.46771 0.24191 C 0.47465 0.24653 0.47795 0.25856 0.48455 0.26434 C 0.49844 0.29209 0.47761 0.25324 0.49219 0.27243 C 0.49531 0.2766 0.4974 0.28192 0.5 0.28677 C 0.50122 0.28885 0.50729 0.29579 0.50764 0.29926 C 0.50851 0.31013 0.50764 0.321 0.50764 0.33187 " pathEditMode="relative" ptsTypes="ffffffffffffffffffff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2089</Words>
  <Application>WPS Presentation</Application>
  <PresentationFormat>Экран (4:3)</PresentationFormat>
  <Paragraphs>194</Paragraphs>
  <Slides>53</Slides>
  <Notes>3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1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Тема Office</vt:lpstr>
      <vt:lpstr>   ООД по познавательному развитию. ФЭМП в подготовительной группе с применением интерактивной доски на тему: «Путешествие в мир мультфильмов»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Подумай, что находится слева?</vt:lpstr>
      <vt:lpstr>Посмотри, кто находится справа?</vt:lpstr>
      <vt:lpstr>Покажи, что расположено посередине?</vt:lpstr>
      <vt:lpstr>Выбери, пожалуйста, предмет внизу посередине.</vt:lpstr>
      <vt:lpstr>Как ты считаешь, кто находится справа вверху?</vt:lpstr>
      <vt:lpstr>Покажи, что расположено внизу слева?</vt:lpstr>
      <vt:lpstr>Покажи, предмет вверху посередине:</vt:lpstr>
      <vt:lpstr>PowerPoint 演示文稿</vt:lpstr>
      <vt:lpstr>Сравнения по высоте: 1.Все ли башни одинаковые по высоте?  2.Найди самую высокую. 3.Покажи самую низкую. 4.Найди башни  средней высоты.</vt:lpstr>
      <vt:lpstr>PowerPoint 演示文稿</vt:lpstr>
      <vt:lpstr>Молодец!</vt:lpstr>
      <vt:lpstr>Супер!</vt:lpstr>
      <vt:lpstr>Здорово!</vt:lpstr>
      <vt:lpstr>Класс!</vt:lpstr>
      <vt:lpstr>Отлично!</vt:lpstr>
      <vt:lpstr>Правильно!</vt:lpstr>
      <vt:lpstr>Изумительно!</vt:lpstr>
      <vt:lpstr>Так держать!</vt:lpstr>
      <vt:lpstr>Великолепно!</vt:lpstr>
      <vt:lpstr>Чудесно!</vt:lpstr>
      <vt:lpstr>Попробуй ещё раз!</vt:lpstr>
      <vt:lpstr>Попробуй ещё раз!</vt:lpstr>
      <vt:lpstr>Попробуй ещё раз!</vt:lpstr>
      <vt:lpstr>Попробуй ещё раз!</vt:lpstr>
      <vt:lpstr>Попробуй ещё раз!</vt:lpstr>
      <vt:lpstr>Попробуй ещё раз!</vt:lpstr>
      <vt:lpstr>Попробуй ещё раз!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Akida</dc:creator>
  <cp:lastModifiedBy>111</cp:lastModifiedBy>
  <cp:revision>182</cp:revision>
  <dcterms:created xsi:type="dcterms:W3CDTF">2023-01-11T12:54:00Z</dcterms:created>
  <dcterms:modified xsi:type="dcterms:W3CDTF">2023-03-12T10:05:43Z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246226DCC96C416693E03C2A8563A9BB</vt:lpwstr>
  </property>
  <property fmtid="{D5CDD505-2E9C-101B-9397-08002B2CF9AE}" pid="3" name="KSOProductBuildVer">
    <vt:lpwstr>1049-11.2.0.11486</vt:lpwstr>
  </property>
</Properties>
</file>